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3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4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5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6.xml" ContentType="application/vnd.openxmlformats-officedocument.theme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theme/theme7.xml" ContentType="application/vnd.openxmlformats-officedocument.theme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theme/theme8.xml" ContentType="application/vnd.openxmlformats-officedocument.theme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82" r:id="rId4"/>
    <p:sldMasterId id="2147483784" r:id="rId5"/>
    <p:sldMasterId id="2147483758" r:id="rId6"/>
    <p:sldMasterId id="2147483675" r:id="rId7"/>
    <p:sldMasterId id="2147483764" r:id="rId8"/>
    <p:sldMasterId id="2147483786" r:id="rId9"/>
    <p:sldMasterId id="2147483825" r:id="rId10"/>
    <p:sldMasterId id="2147483860" r:id="rId11"/>
    <p:sldMasterId id="2147483895" r:id="rId12"/>
  </p:sldMasterIdLst>
  <p:notesMasterIdLst>
    <p:notesMasterId r:id="rId35"/>
  </p:notesMasterIdLst>
  <p:sldIdLst>
    <p:sldId id="258" r:id="rId13"/>
    <p:sldId id="259" r:id="rId14"/>
    <p:sldId id="265" r:id="rId15"/>
    <p:sldId id="266" r:id="rId16"/>
    <p:sldId id="283" r:id="rId17"/>
    <p:sldId id="284" r:id="rId18"/>
    <p:sldId id="267" r:id="rId19"/>
    <p:sldId id="268" r:id="rId20"/>
    <p:sldId id="269" r:id="rId21"/>
    <p:sldId id="285" r:id="rId22"/>
    <p:sldId id="270" r:id="rId23"/>
    <p:sldId id="271" r:id="rId24"/>
    <p:sldId id="273" r:id="rId25"/>
    <p:sldId id="274" r:id="rId26"/>
    <p:sldId id="272" r:id="rId27"/>
    <p:sldId id="275" r:id="rId28"/>
    <p:sldId id="276" r:id="rId29"/>
    <p:sldId id="277" r:id="rId30"/>
    <p:sldId id="278" r:id="rId31"/>
    <p:sldId id="279" r:id="rId32"/>
    <p:sldId id="281" r:id="rId33"/>
    <p:sldId id="282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95959"/>
    <a:srgbClr val="FF7105"/>
    <a:srgbClr val="FFFFFF"/>
    <a:srgbClr val="B43C14"/>
    <a:srgbClr val="890078"/>
    <a:srgbClr val="970032"/>
    <a:srgbClr val="C80000"/>
    <a:srgbClr val="FFB414"/>
    <a:srgbClr val="FF5800"/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99AD411-3A2A-444C-BB5A-5F88E36AF592}" v="9" dt="2023-05-10T15:07:36.49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6" autoAdjust="0"/>
    <p:restoredTop sz="96247" autoAdjust="0"/>
  </p:normalViewPr>
  <p:slideViewPr>
    <p:cSldViewPr snapToGrid="0" snapToObjects="1">
      <p:cViewPr varScale="1">
        <p:scale>
          <a:sx n="159" d="100"/>
          <a:sy n="159" d="100"/>
        </p:scale>
        <p:origin x="228" y="138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7" d="100"/>
          <a:sy n="87" d="100"/>
        </p:scale>
        <p:origin x="3840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.xml"/><Relationship Id="rId18" Type="http://schemas.openxmlformats.org/officeDocument/2006/relationships/slide" Target="slides/slide6.xml"/><Relationship Id="rId26" Type="http://schemas.openxmlformats.org/officeDocument/2006/relationships/slide" Target="slides/slide14.xml"/><Relationship Id="rId39" Type="http://schemas.openxmlformats.org/officeDocument/2006/relationships/tableStyles" Target="tableStyles.xml"/><Relationship Id="rId21" Type="http://schemas.openxmlformats.org/officeDocument/2006/relationships/slide" Target="slides/slide9.xml"/><Relationship Id="rId34" Type="http://schemas.openxmlformats.org/officeDocument/2006/relationships/slide" Target="slides/slide22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4.xml"/><Relationship Id="rId20" Type="http://schemas.openxmlformats.org/officeDocument/2006/relationships/slide" Target="slides/slide8.xml"/><Relationship Id="rId29" Type="http://schemas.openxmlformats.org/officeDocument/2006/relationships/slide" Target="slides/slide17.xml"/><Relationship Id="rId41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Master" Target="slideMasters/slideMaster8.xml"/><Relationship Id="rId24" Type="http://schemas.openxmlformats.org/officeDocument/2006/relationships/slide" Target="slides/slide12.xml"/><Relationship Id="rId32" Type="http://schemas.openxmlformats.org/officeDocument/2006/relationships/slide" Target="slides/slide20.xml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3.xml"/><Relationship Id="rId23" Type="http://schemas.openxmlformats.org/officeDocument/2006/relationships/slide" Target="slides/slide11.xml"/><Relationship Id="rId28" Type="http://schemas.openxmlformats.org/officeDocument/2006/relationships/slide" Target="slides/slide16.xml"/><Relationship Id="rId36" Type="http://schemas.openxmlformats.org/officeDocument/2006/relationships/presProps" Target="presProps.xml"/><Relationship Id="rId10" Type="http://schemas.openxmlformats.org/officeDocument/2006/relationships/slideMaster" Target="slideMasters/slideMaster7.xml"/><Relationship Id="rId19" Type="http://schemas.openxmlformats.org/officeDocument/2006/relationships/slide" Target="slides/slide7.xml"/><Relationship Id="rId31" Type="http://schemas.openxmlformats.org/officeDocument/2006/relationships/slide" Target="slides/slide19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2.xml"/><Relationship Id="rId22" Type="http://schemas.openxmlformats.org/officeDocument/2006/relationships/slide" Target="slides/slide10.xml"/><Relationship Id="rId27" Type="http://schemas.openxmlformats.org/officeDocument/2006/relationships/slide" Target="slides/slide15.xml"/><Relationship Id="rId30" Type="http://schemas.openxmlformats.org/officeDocument/2006/relationships/slide" Target="slides/slide18.xml"/><Relationship Id="rId35" Type="http://schemas.openxmlformats.org/officeDocument/2006/relationships/notesMaster" Target="notesMasters/notesMaster1.xml"/><Relationship Id="rId8" Type="http://schemas.openxmlformats.org/officeDocument/2006/relationships/slideMaster" Target="slideMasters/slideMaster5.xml"/><Relationship Id="rId3" Type="http://schemas.openxmlformats.org/officeDocument/2006/relationships/customXml" Target="../customXml/item3.xml"/><Relationship Id="rId12" Type="http://schemas.openxmlformats.org/officeDocument/2006/relationships/slideMaster" Target="slideMasters/slideMaster9.xml"/><Relationship Id="rId17" Type="http://schemas.openxmlformats.org/officeDocument/2006/relationships/slide" Target="slides/slide5.xml"/><Relationship Id="rId25" Type="http://schemas.openxmlformats.org/officeDocument/2006/relationships/slide" Target="slides/slide13.xml"/><Relationship Id="rId33" Type="http://schemas.openxmlformats.org/officeDocument/2006/relationships/slide" Target="slides/slide21.xml"/><Relationship Id="rId38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illaume Lesur" userId="cdb45b52-b811-4338-85f2-a66c25d43418" providerId="ADAL" clId="{A99AD411-3A2A-444C-BB5A-5F88E36AF592}"/>
    <pc:docChg chg="undo custSel addSld delSld modSld modMainMaster">
      <pc:chgData name="Guillaume Lesur" userId="cdb45b52-b811-4338-85f2-a66c25d43418" providerId="ADAL" clId="{A99AD411-3A2A-444C-BB5A-5F88E36AF592}" dt="2023-05-10T15:10:48.736" v="193" actId="478"/>
      <pc:docMkLst>
        <pc:docMk/>
      </pc:docMkLst>
      <pc:sldChg chg="del mod modClrScheme chgLayout">
        <pc:chgData name="Guillaume Lesur" userId="cdb45b52-b811-4338-85f2-a66c25d43418" providerId="ADAL" clId="{A99AD411-3A2A-444C-BB5A-5F88E36AF592}" dt="2023-05-10T14:52:52.725" v="14" actId="47"/>
        <pc:sldMkLst>
          <pc:docMk/>
          <pc:sldMk cId="1072752447" sldId="256"/>
        </pc:sldMkLst>
      </pc:sldChg>
      <pc:sldChg chg="addSp delSp modSp mod chgLayout">
        <pc:chgData name="Guillaume Lesur" userId="cdb45b52-b811-4338-85f2-a66c25d43418" providerId="ADAL" clId="{A99AD411-3A2A-444C-BB5A-5F88E36AF592}" dt="2023-05-10T14:52:28.617" v="12" actId="478"/>
        <pc:sldMkLst>
          <pc:docMk/>
          <pc:sldMk cId="3309903501" sldId="258"/>
        </pc:sldMkLst>
        <pc:spChg chg="add mod ord">
          <ac:chgData name="Guillaume Lesur" userId="cdb45b52-b811-4338-85f2-a66c25d43418" providerId="ADAL" clId="{A99AD411-3A2A-444C-BB5A-5F88E36AF592}" dt="2023-05-10T14:52:15.360" v="10" actId="27636"/>
          <ac:spMkLst>
            <pc:docMk/>
            <pc:sldMk cId="3309903501" sldId="258"/>
            <ac:spMk id="2" creationId="{DA0F00AA-6261-D382-1123-5FD256D9E881}"/>
          </ac:spMkLst>
        </pc:spChg>
        <pc:spChg chg="mod ord">
          <ac:chgData name="Guillaume Lesur" userId="cdb45b52-b811-4338-85f2-a66c25d43418" providerId="ADAL" clId="{A99AD411-3A2A-444C-BB5A-5F88E36AF592}" dt="2023-05-10T14:52:25.113" v="11"/>
          <ac:spMkLst>
            <pc:docMk/>
            <pc:sldMk cId="3309903501" sldId="258"/>
            <ac:spMk id="4" creationId="{00000000-0000-0000-0000-000000000000}"/>
          </ac:spMkLst>
        </pc:spChg>
        <pc:spChg chg="del mod ord">
          <ac:chgData name="Guillaume Lesur" userId="cdb45b52-b811-4338-85f2-a66c25d43418" providerId="ADAL" clId="{A99AD411-3A2A-444C-BB5A-5F88E36AF592}" dt="2023-05-10T14:52:28.617" v="12" actId="478"/>
          <ac:spMkLst>
            <pc:docMk/>
            <pc:sldMk cId="3309903501" sldId="258"/>
            <ac:spMk id="5" creationId="{00000000-0000-0000-0000-000000000000}"/>
          </ac:spMkLst>
        </pc:spChg>
      </pc:sldChg>
      <pc:sldChg chg="addSp delSp modSp mod modClrScheme chgLayout">
        <pc:chgData name="Guillaume Lesur" userId="cdb45b52-b811-4338-85f2-a66c25d43418" providerId="ADAL" clId="{A99AD411-3A2A-444C-BB5A-5F88E36AF592}" dt="2023-05-10T14:53:15.215" v="18" actId="20577"/>
        <pc:sldMkLst>
          <pc:docMk/>
          <pc:sldMk cId="1213351221" sldId="259"/>
        </pc:sldMkLst>
        <pc:spChg chg="add del mod ord">
          <ac:chgData name="Guillaume Lesur" userId="cdb45b52-b811-4338-85f2-a66c25d43418" providerId="ADAL" clId="{A99AD411-3A2A-444C-BB5A-5F88E36AF592}" dt="2023-05-10T14:53:12.439" v="16" actId="478"/>
          <ac:spMkLst>
            <pc:docMk/>
            <pc:sldMk cId="1213351221" sldId="259"/>
            <ac:spMk id="2" creationId="{19D43130-DF49-5208-4B62-69043EACAF39}"/>
          </ac:spMkLst>
        </pc:spChg>
        <pc:spChg chg="mod ord">
          <ac:chgData name="Guillaume Lesur" userId="cdb45b52-b811-4338-85f2-a66c25d43418" providerId="ADAL" clId="{A99AD411-3A2A-444C-BB5A-5F88E36AF592}" dt="2023-05-10T14:53:08.521" v="15" actId="700"/>
          <ac:spMkLst>
            <pc:docMk/>
            <pc:sldMk cId="1213351221" sldId="259"/>
            <ac:spMk id="6" creationId="{00000000-0000-0000-0000-000000000000}"/>
          </ac:spMkLst>
        </pc:spChg>
        <pc:spChg chg="mod ord">
          <ac:chgData name="Guillaume Lesur" userId="cdb45b52-b811-4338-85f2-a66c25d43418" providerId="ADAL" clId="{A99AD411-3A2A-444C-BB5A-5F88E36AF592}" dt="2023-05-10T14:53:15.215" v="18" actId="20577"/>
          <ac:spMkLst>
            <pc:docMk/>
            <pc:sldMk cId="1213351221" sldId="259"/>
            <ac:spMk id="7" creationId="{00000000-0000-0000-0000-000000000000}"/>
          </ac:spMkLst>
        </pc:spChg>
      </pc:sldChg>
      <pc:sldChg chg="addSp delSp modSp mod modClrScheme chgLayout">
        <pc:chgData name="Guillaume Lesur" userId="cdb45b52-b811-4338-85f2-a66c25d43418" providerId="ADAL" clId="{A99AD411-3A2A-444C-BB5A-5F88E36AF592}" dt="2023-05-10T14:53:31.908" v="20" actId="790"/>
        <pc:sldMkLst>
          <pc:docMk/>
          <pc:sldMk cId="2724389789" sldId="265"/>
        </pc:sldMkLst>
        <pc:spChg chg="add del mod ord">
          <ac:chgData name="Guillaume Lesur" userId="cdb45b52-b811-4338-85f2-a66c25d43418" providerId="ADAL" clId="{A99AD411-3A2A-444C-BB5A-5F88E36AF592}" dt="2023-05-10T14:53:19.700" v="19" actId="478"/>
          <ac:spMkLst>
            <pc:docMk/>
            <pc:sldMk cId="2724389789" sldId="265"/>
            <ac:spMk id="2" creationId="{F301298B-F60C-8EDD-CD3F-2E04ED8D4333}"/>
          </ac:spMkLst>
        </pc:spChg>
        <pc:spChg chg="mod ord">
          <ac:chgData name="Guillaume Lesur" userId="cdb45b52-b811-4338-85f2-a66c25d43418" providerId="ADAL" clId="{A99AD411-3A2A-444C-BB5A-5F88E36AF592}" dt="2023-05-10T14:53:31.908" v="20" actId="790"/>
          <ac:spMkLst>
            <pc:docMk/>
            <pc:sldMk cId="2724389789" sldId="265"/>
            <ac:spMk id="4" creationId="{17D73836-42F3-4F58-AA71-8996F2FF84BA}"/>
          </ac:spMkLst>
        </pc:spChg>
        <pc:spChg chg="mod ord">
          <ac:chgData name="Guillaume Lesur" userId="cdb45b52-b811-4338-85f2-a66c25d43418" providerId="ADAL" clId="{A99AD411-3A2A-444C-BB5A-5F88E36AF592}" dt="2023-05-10T14:53:31.908" v="20" actId="790"/>
          <ac:spMkLst>
            <pc:docMk/>
            <pc:sldMk cId="2724389789" sldId="265"/>
            <ac:spMk id="5" creationId="{E8014B91-D636-4226-90A1-F53FBF1C6487}"/>
          </ac:spMkLst>
        </pc:spChg>
      </pc:sldChg>
      <pc:sldChg chg="addSp delSp modSp mod modClrScheme chgLayout">
        <pc:chgData name="Guillaume Lesur" userId="cdb45b52-b811-4338-85f2-a66c25d43418" providerId="ADAL" clId="{A99AD411-3A2A-444C-BB5A-5F88E36AF592}" dt="2023-05-10T14:53:41.810" v="22" actId="790"/>
        <pc:sldMkLst>
          <pc:docMk/>
          <pc:sldMk cId="3630553903" sldId="266"/>
        </pc:sldMkLst>
        <pc:spChg chg="add del mod ord">
          <ac:chgData name="Guillaume Lesur" userId="cdb45b52-b811-4338-85f2-a66c25d43418" providerId="ADAL" clId="{A99AD411-3A2A-444C-BB5A-5F88E36AF592}" dt="2023-05-10T14:53:35.641" v="21" actId="478"/>
          <ac:spMkLst>
            <pc:docMk/>
            <pc:sldMk cId="3630553903" sldId="266"/>
            <ac:spMk id="2" creationId="{EA5E837A-97D9-74A7-7A49-C123967B47BE}"/>
          </ac:spMkLst>
        </pc:spChg>
        <pc:spChg chg="mod ord">
          <ac:chgData name="Guillaume Lesur" userId="cdb45b52-b811-4338-85f2-a66c25d43418" providerId="ADAL" clId="{A99AD411-3A2A-444C-BB5A-5F88E36AF592}" dt="2023-05-10T14:53:41.810" v="22" actId="790"/>
          <ac:spMkLst>
            <pc:docMk/>
            <pc:sldMk cId="3630553903" sldId="266"/>
            <ac:spMk id="4" creationId="{F5BFC544-2892-47CF-BB19-6E090882A7F2}"/>
          </ac:spMkLst>
        </pc:spChg>
        <pc:spChg chg="mod ord">
          <ac:chgData name="Guillaume Lesur" userId="cdb45b52-b811-4338-85f2-a66c25d43418" providerId="ADAL" clId="{A99AD411-3A2A-444C-BB5A-5F88E36AF592}" dt="2023-05-10T14:53:41.810" v="22" actId="790"/>
          <ac:spMkLst>
            <pc:docMk/>
            <pc:sldMk cId="3630553903" sldId="266"/>
            <ac:spMk id="5" creationId="{C6DAB76B-AFD6-48DA-A84C-B15FF7E8BC1A}"/>
          </ac:spMkLst>
        </pc:spChg>
      </pc:sldChg>
      <pc:sldChg chg="addSp delSp modSp mod modClrScheme chgLayout">
        <pc:chgData name="Guillaume Lesur" userId="cdb45b52-b811-4338-85f2-a66c25d43418" providerId="ADAL" clId="{A99AD411-3A2A-444C-BB5A-5F88E36AF592}" dt="2023-05-10T14:55:41.532" v="45" actId="478"/>
        <pc:sldMkLst>
          <pc:docMk/>
          <pc:sldMk cId="1348204486" sldId="267"/>
        </pc:sldMkLst>
        <pc:spChg chg="del mod ord">
          <ac:chgData name="Guillaume Lesur" userId="cdb45b52-b811-4338-85f2-a66c25d43418" providerId="ADAL" clId="{A99AD411-3A2A-444C-BB5A-5F88E36AF592}" dt="2023-05-10T14:55:41.532" v="45" actId="478"/>
          <ac:spMkLst>
            <pc:docMk/>
            <pc:sldMk cId="1348204486" sldId="267"/>
            <ac:spMk id="2" creationId="{945DF6BE-3291-4365-B6B4-31689640E4F2}"/>
          </ac:spMkLst>
        </pc:spChg>
        <pc:spChg chg="add del mod ord">
          <ac:chgData name="Guillaume Lesur" userId="cdb45b52-b811-4338-85f2-a66c25d43418" providerId="ADAL" clId="{A99AD411-3A2A-444C-BB5A-5F88E36AF592}" dt="2023-05-10T14:54:41.428" v="32" actId="700"/>
          <ac:spMkLst>
            <pc:docMk/>
            <pc:sldMk cId="1348204486" sldId="267"/>
            <ac:spMk id="3" creationId="{EBA10644-5426-CC79-E3B9-F873EA47B06B}"/>
          </ac:spMkLst>
        </pc:spChg>
        <pc:spChg chg="add del mod ord">
          <ac:chgData name="Guillaume Lesur" userId="cdb45b52-b811-4338-85f2-a66c25d43418" providerId="ADAL" clId="{A99AD411-3A2A-444C-BB5A-5F88E36AF592}" dt="2023-05-10T14:54:54.925" v="34" actId="700"/>
          <ac:spMkLst>
            <pc:docMk/>
            <pc:sldMk cId="1348204486" sldId="267"/>
            <ac:spMk id="4" creationId="{52C0E999-CB5F-E53F-8DB2-17EF2B8C34F6}"/>
          </ac:spMkLst>
        </pc:spChg>
        <pc:spChg chg="del mod ord">
          <ac:chgData name="Guillaume Lesur" userId="cdb45b52-b811-4338-85f2-a66c25d43418" providerId="ADAL" clId="{A99AD411-3A2A-444C-BB5A-5F88E36AF592}" dt="2023-05-10T14:55:11.548" v="40" actId="478"/>
          <ac:spMkLst>
            <pc:docMk/>
            <pc:sldMk cId="1348204486" sldId="267"/>
            <ac:spMk id="5" creationId="{95BE6848-2B15-46B5-9792-5439A82BA376}"/>
          </ac:spMkLst>
        </pc:spChg>
        <pc:spChg chg="mod ord">
          <ac:chgData name="Guillaume Lesur" userId="cdb45b52-b811-4338-85f2-a66c25d43418" providerId="ADAL" clId="{A99AD411-3A2A-444C-BB5A-5F88E36AF592}" dt="2023-05-10T14:55:23.926" v="44" actId="1076"/>
          <ac:spMkLst>
            <pc:docMk/>
            <pc:sldMk cId="1348204486" sldId="267"/>
            <ac:spMk id="6" creationId="{9A81C9FF-DE5D-4282-9964-B16F9EF5B866}"/>
          </ac:spMkLst>
        </pc:spChg>
        <pc:spChg chg="add mod ord">
          <ac:chgData name="Guillaume Lesur" userId="cdb45b52-b811-4338-85f2-a66c25d43418" providerId="ADAL" clId="{A99AD411-3A2A-444C-BB5A-5F88E36AF592}" dt="2023-05-10T14:55:09.651" v="39" actId="27636"/>
          <ac:spMkLst>
            <pc:docMk/>
            <pc:sldMk cId="1348204486" sldId="267"/>
            <ac:spMk id="7" creationId="{BF21F6C4-FCA9-5C3D-8B61-842C1E3F1206}"/>
          </ac:spMkLst>
        </pc:spChg>
        <pc:spChg chg="add del mod">
          <ac:chgData name="Guillaume Lesur" userId="cdb45b52-b811-4338-85f2-a66c25d43418" providerId="ADAL" clId="{A99AD411-3A2A-444C-BB5A-5F88E36AF592}" dt="2023-05-10T14:55:12.922" v="41" actId="478"/>
          <ac:spMkLst>
            <pc:docMk/>
            <pc:sldMk cId="1348204486" sldId="267"/>
            <ac:spMk id="9" creationId="{6B6F11E8-34D8-C50F-8E8C-5D83FB47B0CF}"/>
          </ac:spMkLst>
        </pc:spChg>
      </pc:sldChg>
      <pc:sldChg chg="addSp delSp modSp mod modClrScheme chgLayout">
        <pc:chgData name="Guillaume Lesur" userId="cdb45b52-b811-4338-85f2-a66c25d43418" providerId="ADAL" clId="{A99AD411-3A2A-444C-BB5A-5F88E36AF592}" dt="2023-05-10T14:56:38.428" v="50" actId="790"/>
        <pc:sldMkLst>
          <pc:docMk/>
          <pc:sldMk cId="320640461" sldId="268"/>
        </pc:sldMkLst>
        <pc:spChg chg="add del mod ord">
          <ac:chgData name="Guillaume Lesur" userId="cdb45b52-b811-4338-85f2-a66c25d43418" providerId="ADAL" clId="{A99AD411-3A2A-444C-BB5A-5F88E36AF592}" dt="2023-05-10T14:55:59.057" v="47" actId="478"/>
          <ac:spMkLst>
            <pc:docMk/>
            <pc:sldMk cId="320640461" sldId="268"/>
            <ac:spMk id="2" creationId="{BA51F9EB-B387-B6C7-16AC-F92970A69473}"/>
          </ac:spMkLst>
        </pc:spChg>
        <pc:spChg chg="mod ord">
          <ac:chgData name="Guillaume Lesur" userId="cdb45b52-b811-4338-85f2-a66c25d43418" providerId="ADAL" clId="{A99AD411-3A2A-444C-BB5A-5F88E36AF592}" dt="2023-05-10T14:56:38.428" v="50" actId="790"/>
          <ac:spMkLst>
            <pc:docMk/>
            <pc:sldMk cId="320640461" sldId="268"/>
            <ac:spMk id="4" creationId="{BDF7C4B5-A84A-4812-BAF4-C836D93201CF}"/>
          </ac:spMkLst>
        </pc:spChg>
        <pc:spChg chg="mod ord">
          <ac:chgData name="Guillaume Lesur" userId="cdb45b52-b811-4338-85f2-a66c25d43418" providerId="ADAL" clId="{A99AD411-3A2A-444C-BB5A-5F88E36AF592}" dt="2023-05-10T14:56:38.428" v="50" actId="790"/>
          <ac:spMkLst>
            <pc:docMk/>
            <pc:sldMk cId="320640461" sldId="268"/>
            <ac:spMk id="5" creationId="{B5D9C36E-7EA7-410F-8A77-DC1097C62FAC}"/>
          </ac:spMkLst>
        </pc:spChg>
      </pc:sldChg>
      <pc:sldChg chg="addSp delSp modSp mod modClrScheme chgLayout">
        <pc:chgData name="Guillaume Lesur" userId="cdb45b52-b811-4338-85f2-a66c25d43418" providerId="ADAL" clId="{A99AD411-3A2A-444C-BB5A-5F88E36AF592}" dt="2023-05-10T14:57:08.797" v="54" actId="790"/>
        <pc:sldMkLst>
          <pc:docMk/>
          <pc:sldMk cId="1821820540" sldId="269"/>
        </pc:sldMkLst>
        <pc:spChg chg="mod ord">
          <ac:chgData name="Guillaume Lesur" userId="cdb45b52-b811-4338-85f2-a66c25d43418" providerId="ADAL" clId="{A99AD411-3A2A-444C-BB5A-5F88E36AF592}" dt="2023-05-10T14:57:08.797" v="54" actId="790"/>
          <ac:spMkLst>
            <pc:docMk/>
            <pc:sldMk cId="1821820540" sldId="269"/>
            <ac:spMk id="2" creationId="{C2677B95-142D-4151-9DD4-74EA2A5681F3}"/>
          </ac:spMkLst>
        </pc:spChg>
        <pc:spChg chg="mod ord">
          <ac:chgData name="Guillaume Lesur" userId="cdb45b52-b811-4338-85f2-a66c25d43418" providerId="ADAL" clId="{A99AD411-3A2A-444C-BB5A-5F88E36AF592}" dt="2023-05-10T14:57:08.797" v="54" actId="790"/>
          <ac:spMkLst>
            <pc:docMk/>
            <pc:sldMk cId="1821820540" sldId="269"/>
            <ac:spMk id="3" creationId="{5046FA45-0FF0-4D92-978E-EEEFA64678BB}"/>
          </ac:spMkLst>
        </pc:spChg>
        <pc:spChg chg="mod ord">
          <ac:chgData name="Guillaume Lesur" userId="cdb45b52-b811-4338-85f2-a66c25d43418" providerId="ADAL" clId="{A99AD411-3A2A-444C-BB5A-5F88E36AF592}" dt="2023-05-10T14:57:08.797" v="54" actId="790"/>
          <ac:spMkLst>
            <pc:docMk/>
            <pc:sldMk cId="1821820540" sldId="269"/>
            <ac:spMk id="4" creationId="{71378D1E-8F43-4407-BA43-7F55947849D1}"/>
          </ac:spMkLst>
        </pc:spChg>
        <pc:spChg chg="mod">
          <ac:chgData name="Guillaume Lesur" userId="cdb45b52-b811-4338-85f2-a66c25d43418" providerId="ADAL" clId="{A99AD411-3A2A-444C-BB5A-5F88E36AF592}" dt="2023-05-10T14:57:08.797" v="54" actId="790"/>
          <ac:spMkLst>
            <pc:docMk/>
            <pc:sldMk cId="1821820540" sldId="269"/>
            <ac:spMk id="5" creationId="{AD4AB434-50AC-4A3E-9BA6-4D4B3520BCFB}"/>
          </ac:spMkLst>
        </pc:spChg>
        <pc:spChg chg="add del mod ord">
          <ac:chgData name="Guillaume Lesur" userId="cdb45b52-b811-4338-85f2-a66c25d43418" providerId="ADAL" clId="{A99AD411-3A2A-444C-BB5A-5F88E36AF592}" dt="2023-05-10T14:56:15.151" v="49" actId="478"/>
          <ac:spMkLst>
            <pc:docMk/>
            <pc:sldMk cId="1821820540" sldId="269"/>
            <ac:spMk id="6" creationId="{B278EDC4-8F89-7B00-EA87-0BE39E5686E4}"/>
          </ac:spMkLst>
        </pc:spChg>
      </pc:sldChg>
      <pc:sldChg chg="addSp delSp modSp mod modClrScheme chgLayout">
        <pc:chgData name="Guillaume Lesur" userId="cdb45b52-b811-4338-85f2-a66c25d43418" providerId="ADAL" clId="{A99AD411-3A2A-444C-BB5A-5F88E36AF592}" dt="2023-05-10T15:00:13.590" v="87" actId="478"/>
        <pc:sldMkLst>
          <pc:docMk/>
          <pc:sldMk cId="1941071305" sldId="270"/>
        </pc:sldMkLst>
        <pc:spChg chg="del mod ord">
          <ac:chgData name="Guillaume Lesur" userId="cdb45b52-b811-4338-85f2-a66c25d43418" providerId="ADAL" clId="{A99AD411-3A2A-444C-BB5A-5F88E36AF592}" dt="2023-05-10T15:00:10.208" v="85" actId="478"/>
          <ac:spMkLst>
            <pc:docMk/>
            <pc:sldMk cId="1941071305" sldId="270"/>
            <ac:spMk id="2" creationId="{6782750A-6725-436E-BF59-24F142D602CD}"/>
          </ac:spMkLst>
        </pc:spChg>
        <pc:spChg chg="add del mod ord">
          <ac:chgData name="Guillaume Lesur" userId="cdb45b52-b811-4338-85f2-a66c25d43418" providerId="ADAL" clId="{A99AD411-3A2A-444C-BB5A-5F88E36AF592}" dt="2023-05-10T14:57:42.665" v="59" actId="700"/>
          <ac:spMkLst>
            <pc:docMk/>
            <pc:sldMk cId="1941071305" sldId="270"/>
            <ac:spMk id="3" creationId="{9F859EDB-9641-5472-208F-6F6D01C934B5}"/>
          </ac:spMkLst>
        </pc:spChg>
        <pc:spChg chg="add del mod ord">
          <ac:chgData name="Guillaume Lesur" userId="cdb45b52-b811-4338-85f2-a66c25d43418" providerId="ADAL" clId="{A99AD411-3A2A-444C-BB5A-5F88E36AF592}" dt="2023-05-10T14:57:42.665" v="59" actId="700"/>
          <ac:spMkLst>
            <pc:docMk/>
            <pc:sldMk cId="1941071305" sldId="270"/>
            <ac:spMk id="4" creationId="{D15FA256-E152-5588-A4B5-C2CC6F098952}"/>
          </ac:spMkLst>
        </pc:spChg>
        <pc:spChg chg="add del mod ord">
          <ac:chgData name="Guillaume Lesur" userId="cdb45b52-b811-4338-85f2-a66c25d43418" providerId="ADAL" clId="{A99AD411-3A2A-444C-BB5A-5F88E36AF592}" dt="2023-05-10T14:58:53.876" v="75" actId="700"/>
          <ac:spMkLst>
            <pc:docMk/>
            <pc:sldMk cId="1941071305" sldId="270"/>
            <ac:spMk id="5" creationId="{67156E30-FC73-31D0-1C40-9675E7012476}"/>
          </ac:spMkLst>
        </pc:spChg>
        <pc:spChg chg="add del mod ord">
          <ac:chgData name="Guillaume Lesur" userId="cdb45b52-b811-4338-85f2-a66c25d43418" providerId="ADAL" clId="{A99AD411-3A2A-444C-BB5A-5F88E36AF592}" dt="2023-05-10T14:58:53.876" v="75" actId="700"/>
          <ac:spMkLst>
            <pc:docMk/>
            <pc:sldMk cId="1941071305" sldId="270"/>
            <ac:spMk id="6" creationId="{D88BD5D0-1511-162A-D250-6E126FAD05C5}"/>
          </ac:spMkLst>
        </pc:spChg>
        <pc:spChg chg="add del mod">
          <ac:chgData name="Guillaume Lesur" userId="cdb45b52-b811-4338-85f2-a66c25d43418" providerId="ADAL" clId="{A99AD411-3A2A-444C-BB5A-5F88E36AF592}" dt="2023-05-10T14:58:02.423" v="62"/>
          <ac:spMkLst>
            <pc:docMk/>
            <pc:sldMk cId="1941071305" sldId="270"/>
            <ac:spMk id="7" creationId="{66DC844B-9CFC-D8AF-8170-604C446A5C8E}"/>
          </ac:spMkLst>
        </pc:spChg>
        <pc:spChg chg="add del mod">
          <ac:chgData name="Guillaume Lesur" userId="cdb45b52-b811-4338-85f2-a66c25d43418" providerId="ADAL" clId="{A99AD411-3A2A-444C-BB5A-5F88E36AF592}" dt="2023-05-10T14:58:53.483" v="74"/>
          <ac:spMkLst>
            <pc:docMk/>
            <pc:sldMk cId="1941071305" sldId="270"/>
            <ac:spMk id="8" creationId="{B56F3D70-A950-2436-4BB2-CC7D26D18A8B}"/>
          </ac:spMkLst>
        </pc:spChg>
        <pc:spChg chg="add del mod ord">
          <ac:chgData name="Guillaume Lesur" userId="cdb45b52-b811-4338-85f2-a66c25d43418" providerId="ADAL" clId="{A99AD411-3A2A-444C-BB5A-5F88E36AF592}" dt="2023-05-10T15:00:12.072" v="86" actId="478"/>
          <ac:spMkLst>
            <pc:docMk/>
            <pc:sldMk cId="1941071305" sldId="270"/>
            <ac:spMk id="9" creationId="{FC5F00CB-A15F-CE8B-57A1-B7394B1C98D9}"/>
          </ac:spMkLst>
        </pc:spChg>
        <pc:spChg chg="add del mod ord">
          <ac:chgData name="Guillaume Lesur" userId="cdb45b52-b811-4338-85f2-a66c25d43418" providerId="ADAL" clId="{A99AD411-3A2A-444C-BB5A-5F88E36AF592}" dt="2023-05-10T15:00:08.326" v="84" actId="478"/>
          <ac:spMkLst>
            <pc:docMk/>
            <pc:sldMk cId="1941071305" sldId="270"/>
            <ac:spMk id="10" creationId="{99119A55-C35B-2A21-C645-C45A302EFDA0}"/>
          </ac:spMkLst>
        </pc:spChg>
        <pc:spChg chg="add del mod">
          <ac:chgData name="Guillaume Lesur" userId="cdb45b52-b811-4338-85f2-a66c25d43418" providerId="ADAL" clId="{A99AD411-3A2A-444C-BB5A-5F88E36AF592}" dt="2023-05-10T14:59:28.479" v="80" actId="478"/>
          <ac:spMkLst>
            <pc:docMk/>
            <pc:sldMk cId="1941071305" sldId="270"/>
            <ac:spMk id="11" creationId="{5191402E-37D8-E735-D3C3-8A432D78FF89}"/>
          </ac:spMkLst>
        </pc:spChg>
        <pc:spChg chg="add mod">
          <ac:chgData name="Guillaume Lesur" userId="cdb45b52-b811-4338-85f2-a66c25d43418" providerId="ADAL" clId="{A99AD411-3A2A-444C-BB5A-5F88E36AF592}" dt="2023-05-10T14:59:56.374" v="83" actId="255"/>
          <ac:spMkLst>
            <pc:docMk/>
            <pc:sldMk cId="1941071305" sldId="270"/>
            <ac:spMk id="12" creationId="{9AC39166-6341-114B-2885-497DD6F1E157}"/>
          </ac:spMkLst>
        </pc:spChg>
        <pc:spChg chg="add del mod">
          <ac:chgData name="Guillaume Lesur" userId="cdb45b52-b811-4338-85f2-a66c25d43418" providerId="ADAL" clId="{A99AD411-3A2A-444C-BB5A-5F88E36AF592}" dt="2023-05-10T15:00:13.590" v="87" actId="478"/>
          <ac:spMkLst>
            <pc:docMk/>
            <pc:sldMk cId="1941071305" sldId="270"/>
            <ac:spMk id="14" creationId="{01618929-799F-1E6F-724B-CB69D3CCB28F}"/>
          </ac:spMkLst>
        </pc:spChg>
      </pc:sldChg>
      <pc:sldChg chg="addSp delSp modSp mod modClrScheme chgLayout">
        <pc:chgData name="Guillaume Lesur" userId="cdb45b52-b811-4338-85f2-a66c25d43418" providerId="ADAL" clId="{A99AD411-3A2A-444C-BB5A-5F88E36AF592}" dt="2023-05-10T15:00:28.163" v="90" actId="478"/>
        <pc:sldMkLst>
          <pc:docMk/>
          <pc:sldMk cId="4135158056" sldId="271"/>
        </pc:sldMkLst>
        <pc:spChg chg="add del mod ord">
          <ac:chgData name="Guillaume Lesur" userId="cdb45b52-b811-4338-85f2-a66c25d43418" providerId="ADAL" clId="{A99AD411-3A2A-444C-BB5A-5F88E36AF592}" dt="2023-05-10T15:00:28.163" v="90" actId="478"/>
          <ac:spMkLst>
            <pc:docMk/>
            <pc:sldMk cId="4135158056" sldId="271"/>
            <ac:spMk id="2" creationId="{7DA4292B-3163-3A25-66D2-BDBA167FACCB}"/>
          </ac:spMkLst>
        </pc:spChg>
        <pc:spChg chg="mod ord">
          <ac:chgData name="Guillaume Lesur" userId="cdb45b52-b811-4338-85f2-a66c25d43418" providerId="ADAL" clId="{A99AD411-3A2A-444C-BB5A-5F88E36AF592}" dt="2023-05-10T15:00:23.862" v="89" actId="700"/>
          <ac:spMkLst>
            <pc:docMk/>
            <pc:sldMk cId="4135158056" sldId="271"/>
            <ac:spMk id="4" creationId="{4DCE0582-BC3A-4946-84BE-088BF758801A}"/>
          </ac:spMkLst>
        </pc:spChg>
        <pc:spChg chg="mod ord">
          <ac:chgData name="Guillaume Lesur" userId="cdb45b52-b811-4338-85f2-a66c25d43418" providerId="ADAL" clId="{A99AD411-3A2A-444C-BB5A-5F88E36AF592}" dt="2023-05-10T15:00:23.862" v="89" actId="700"/>
          <ac:spMkLst>
            <pc:docMk/>
            <pc:sldMk cId="4135158056" sldId="271"/>
            <ac:spMk id="5" creationId="{42F89D0D-029A-40FD-B1C9-5ED67B47CE61}"/>
          </ac:spMkLst>
        </pc:spChg>
      </pc:sldChg>
      <pc:sldChg chg="addSp delSp modSp mod modClrScheme chgLayout">
        <pc:chgData name="Guillaume Lesur" userId="cdb45b52-b811-4338-85f2-a66c25d43418" providerId="ADAL" clId="{A99AD411-3A2A-444C-BB5A-5F88E36AF592}" dt="2023-05-10T15:03:18.102" v="122" actId="1076"/>
        <pc:sldMkLst>
          <pc:docMk/>
          <pc:sldMk cId="2046774885" sldId="272"/>
        </pc:sldMkLst>
        <pc:spChg chg="add del mod ord">
          <ac:chgData name="Guillaume Lesur" userId="cdb45b52-b811-4338-85f2-a66c25d43418" providerId="ADAL" clId="{A99AD411-3A2A-444C-BB5A-5F88E36AF592}" dt="2023-05-10T15:03:11.511" v="119" actId="478"/>
          <ac:spMkLst>
            <pc:docMk/>
            <pc:sldMk cId="2046774885" sldId="272"/>
            <ac:spMk id="2" creationId="{06800F39-74E7-EC67-59B6-B94E642BBBD9}"/>
          </ac:spMkLst>
        </pc:spChg>
        <pc:spChg chg="add del mod ord">
          <ac:chgData name="Guillaume Lesur" userId="cdb45b52-b811-4338-85f2-a66c25d43418" providerId="ADAL" clId="{A99AD411-3A2A-444C-BB5A-5F88E36AF592}" dt="2023-05-10T15:03:10.432" v="118" actId="478"/>
          <ac:spMkLst>
            <pc:docMk/>
            <pc:sldMk cId="2046774885" sldId="272"/>
            <ac:spMk id="3" creationId="{86D1626B-B5B5-32E1-59AC-F753099277E5}"/>
          </ac:spMkLst>
        </pc:spChg>
        <pc:spChg chg="mod ord">
          <ac:chgData name="Guillaume Lesur" userId="cdb45b52-b811-4338-85f2-a66c25d43418" providerId="ADAL" clId="{A99AD411-3A2A-444C-BB5A-5F88E36AF592}" dt="2023-05-10T15:03:08.278" v="117" actId="700"/>
          <ac:spMkLst>
            <pc:docMk/>
            <pc:sldMk cId="2046774885" sldId="272"/>
            <ac:spMk id="4" creationId="{0089F4D9-32A4-41E8-8890-AA74FB9488B1}"/>
          </ac:spMkLst>
        </pc:spChg>
        <pc:picChg chg="mod">
          <ac:chgData name="Guillaume Lesur" userId="cdb45b52-b811-4338-85f2-a66c25d43418" providerId="ADAL" clId="{A99AD411-3A2A-444C-BB5A-5F88E36AF592}" dt="2023-05-10T15:03:16.481" v="121" actId="1076"/>
          <ac:picMkLst>
            <pc:docMk/>
            <pc:sldMk cId="2046774885" sldId="272"/>
            <ac:picMk id="17" creationId="{A7126239-6C87-4BBD-AC14-953D010AA968}"/>
          </ac:picMkLst>
        </pc:picChg>
        <pc:picChg chg="mod">
          <ac:chgData name="Guillaume Lesur" userId="cdb45b52-b811-4338-85f2-a66c25d43418" providerId="ADAL" clId="{A99AD411-3A2A-444C-BB5A-5F88E36AF592}" dt="2023-05-10T15:03:18.102" v="122" actId="1076"/>
          <ac:picMkLst>
            <pc:docMk/>
            <pc:sldMk cId="2046774885" sldId="272"/>
            <ac:picMk id="19" creationId="{B2734F32-265C-6BBC-A8CF-8204BF4C3260}"/>
          </ac:picMkLst>
        </pc:picChg>
      </pc:sldChg>
      <pc:sldChg chg="addSp delSp modSp mod modClrScheme chgLayout">
        <pc:chgData name="Guillaume Lesur" userId="cdb45b52-b811-4338-85f2-a66c25d43418" providerId="ADAL" clId="{A99AD411-3A2A-444C-BB5A-5F88E36AF592}" dt="2023-05-10T15:02:28.355" v="111" actId="478"/>
        <pc:sldMkLst>
          <pc:docMk/>
          <pc:sldMk cId="2784692239" sldId="273"/>
        </pc:sldMkLst>
        <pc:spChg chg="mod ord">
          <ac:chgData name="Guillaume Lesur" userId="cdb45b52-b811-4338-85f2-a66c25d43418" providerId="ADAL" clId="{A99AD411-3A2A-444C-BB5A-5F88E36AF592}" dt="2023-05-10T15:02:07.742" v="102" actId="1076"/>
          <ac:spMkLst>
            <pc:docMk/>
            <pc:sldMk cId="2784692239" sldId="273"/>
            <ac:spMk id="2" creationId="{6782750A-6725-436E-BF59-24F142D602CD}"/>
          </ac:spMkLst>
        </pc:spChg>
        <pc:spChg chg="del mod ord">
          <ac:chgData name="Guillaume Lesur" userId="cdb45b52-b811-4338-85f2-a66c25d43418" providerId="ADAL" clId="{A99AD411-3A2A-444C-BB5A-5F88E36AF592}" dt="2023-05-10T15:02:26.673" v="110" actId="478"/>
          <ac:spMkLst>
            <pc:docMk/>
            <pc:sldMk cId="2784692239" sldId="273"/>
            <ac:spMk id="3" creationId="{93C90EAA-61AC-4C8D-9BAC-7776937504F5}"/>
          </ac:spMkLst>
        </pc:spChg>
        <pc:spChg chg="add mod ord">
          <ac:chgData name="Guillaume Lesur" userId="cdb45b52-b811-4338-85f2-a66c25d43418" providerId="ADAL" clId="{A99AD411-3A2A-444C-BB5A-5F88E36AF592}" dt="2023-05-10T15:02:24.146" v="109" actId="27636"/>
          <ac:spMkLst>
            <pc:docMk/>
            <pc:sldMk cId="2784692239" sldId="273"/>
            <ac:spMk id="4" creationId="{492122D9-A5EB-B964-F208-824432E54844}"/>
          </ac:spMkLst>
        </pc:spChg>
        <pc:spChg chg="add del mod">
          <ac:chgData name="Guillaume Lesur" userId="cdb45b52-b811-4338-85f2-a66c25d43418" providerId="ADAL" clId="{A99AD411-3A2A-444C-BB5A-5F88E36AF592}" dt="2023-05-10T15:02:28.355" v="111" actId="478"/>
          <ac:spMkLst>
            <pc:docMk/>
            <pc:sldMk cId="2784692239" sldId="273"/>
            <ac:spMk id="6" creationId="{FAAC5EC5-FB41-9B31-DB28-F10126116D81}"/>
          </ac:spMkLst>
        </pc:spChg>
      </pc:sldChg>
      <pc:sldChg chg="addSp delSp modSp mod modClrScheme chgLayout">
        <pc:chgData name="Guillaume Lesur" userId="cdb45b52-b811-4338-85f2-a66c25d43418" providerId="ADAL" clId="{A99AD411-3A2A-444C-BB5A-5F88E36AF592}" dt="2023-05-10T15:02:54.209" v="115" actId="478"/>
        <pc:sldMkLst>
          <pc:docMk/>
          <pc:sldMk cId="177237532" sldId="274"/>
        </pc:sldMkLst>
        <pc:spChg chg="add del mod ord">
          <ac:chgData name="Guillaume Lesur" userId="cdb45b52-b811-4338-85f2-a66c25d43418" providerId="ADAL" clId="{A99AD411-3A2A-444C-BB5A-5F88E36AF592}" dt="2023-05-10T15:02:54.209" v="115" actId="478"/>
          <ac:spMkLst>
            <pc:docMk/>
            <pc:sldMk cId="177237532" sldId="274"/>
            <ac:spMk id="2" creationId="{24B1BE5D-8D98-3F00-BD30-AD6A13801D9D}"/>
          </ac:spMkLst>
        </pc:spChg>
        <pc:spChg chg="mod ord">
          <ac:chgData name="Guillaume Lesur" userId="cdb45b52-b811-4338-85f2-a66c25d43418" providerId="ADAL" clId="{A99AD411-3A2A-444C-BB5A-5F88E36AF592}" dt="2023-05-10T15:02:48.685" v="114" actId="700"/>
          <ac:spMkLst>
            <pc:docMk/>
            <pc:sldMk cId="177237532" sldId="274"/>
            <ac:spMk id="4" creationId="{4DCE0582-BC3A-4946-84BE-088BF758801A}"/>
          </ac:spMkLst>
        </pc:spChg>
        <pc:spChg chg="mod ord">
          <ac:chgData name="Guillaume Lesur" userId="cdb45b52-b811-4338-85f2-a66c25d43418" providerId="ADAL" clId="{A99AD411-3A2A-444C-BB5A-5F88E36AF592}" dt="2023-05-10T15:02:48.685" v="114" actId="700"/>
          <ac:spMkLst>
            <pc:docMk/>
            <pc:sldMk cId="177237532" sldId="274"/>
            <ac:spMk id="5" creationId="{42F89D0D-029A-40FD-B1C9-5ED67B47CE61}"/>
          </ac:spMkLst>
        </pc:spChg>
      </pc:sldChg>
      <pc:sldChg chg="addSp delSp modSp mod modClrScheme chgLayout">
        <pc:chgData name="Guillaume Lesur" userId="cdb45b52-b811-4338-85f2-a66c25d43418" providerId="ADAL" clId="{A99AD411-3A2A-444C-BB5A-5F88E36AF592}" dt="2023-05-10T15:04:15.072" v="134" actId="207"/>
        <pc:sldMkLst>
          <pc:docMk/>
          <pc:sldMk cId="2368290214" sldId="275"/>
        </pc:sldMkLst>
        <pc:spChg chg="mod ord">
          <ac:chgData name="Guillaume Lesur" userId="cdb45b52-b811-4338-85f2-a66c25d43418" providerId="ADAL" clId="{A99AD411-3A2A-444C-BB5A-5F88E36AF592}" dt="2023-05-10T15:04:15.072" v="134" actId="207"/>
          <ac:spMkLst>
            <pc:docMk/>
            <pc:sldMk cId="2368290214" sldId="275"/>
            <ac:spMk id="2" creationId="{6782750A-6725-436E-BF59-24F142D602CD}"/>
          </ac:spMkLst>
        </pc:spChg>
        <pc:spChg chg="add del mod ord">
          <ac:chgData name="Guillaume Lesur" userId="cdb45b52-b811-4338-85f2-a66c25d43418" providerId="ADAL" clId="{A99AD411-3A2A-444C-BB5A-5F88E36AF592}" dt="2023-05-10T15:03:31.229" v="125" actId="478"/>
          <ac:spMkLst>
            <pc:docMk/>
            <pc:sldMk cId="2368290214" sldId="275"/>
            <ac:spMk id="3" creationId="{5FEB5561-F0F0-72AF-4981-C2A1DBD255E6}"/>
          </ac:spMkLst>
        </pc:spChg>
        <pc:spChg chg="add del mod ord">
          <ac:chgData name="Guillaume Lesur" userId="cdb45b52-b811-4338-85f2-a66c25d43418" providerId="ADAL" clId="{A99AD411-3A2A-444C-BB5A-5F88E36AF592}" dt="2023-05-10T15:03:34.416" v="126" actId="478"/>
          <ac:spMkLst>
            <pc:docMk/>
            <pc:sldMk cId="2368290214" sldId="275"/>
            <ac:spMk id="4" creationId="{3343773E-6E33-C17F-1B75-4B79CF1CCF6B}"/>
          </ac:spMkLst>
        </pc:spChg>
      </pc:sldChg>
      <pc:sldChg chg="addSp delSp modSp mod modClrScheme chgLayout">
        <pc:chgData name="Guillaume Lesur" userId="cdb45b52-b811-4338-85f2-a66c25d43418" providerId="ADAL" clId="{A99AD411-3A2A-444C-BB5A-5F88E36AF592}" dt="2023-05-10T15:05:16.318" v="137" actId="478"/>
        <pc:sldMkLst>
          <pc:docMk/>
          <pc:sldMk cId="1128407729" sldId="276"/>
        </pc:sldMkLst>
        <pc:spChg chg="add del mod ord">
          <ac:chgData name="Guillaume Lesur" userId="cdb45b52-b811-4338-85f2-a66c25d43418" providerId="ADAL" clId="{A99AD411-3A2A-444C-BB5A-5F88E36AF592}" dt="2023-05-10T15:05:16.318" v="137" actId="478"/>
          <ac:spMkLst>
            <pc:docMk/>
            <pc:sldMk cId="1128407729" sldId="276"/>
            <ac:spMk id="2" creationId="{1CAE3357-84D7-F203-455F-F9FF3666EEEB}"/>
          </ac:spMkLst>
        </pc:spChg>
        <pc:spChg chg="mod ord">
          <ac:chgData name="Guillaume Lesur" userId="cdb45b52-b811-4338-85f2-a66c25d43418" providerId="ADAL" clId="{A99AD411-3A2A-444C-BB5A-5F88E36AF592}" dt="2023-05-10T15:05:13.163" v="136" actId="700"/>
          <ac:spMkLst>
            <pc:docMk/>
            <pc:sldMk cId="1128407729" sldId="276"/>
            <ac:spMk id="4" creationId="{4DCE0582-BC3A-4946-84BE-088BF758801A}"/>
          </ac:spMkLst>
        </pc:spChg>
        <pc:spChg chg="mod ord">
          <ac:chgData name="Guillaume Lesur" userId="cdb45b52-b811-4338-85f2-a66c25d43418" providerId="ADAL" clId="{A99AD411-3A2A-444C-BB5A-5F88E36AF592}" dt="2023-05-10T15:05:13.163" v="136" actId="700"/>
          <ac:spMkLst>
            <pc:docMk/>
            <pc:sldMk cId="1128407729" sldId="276"/>
            <ac:spMk id="5" creationId="{42F89D0D-029A-40FD-B1C9-5ED67B47CE61}"/>
          </ac:spMkLst>
        </pc:spChg>
      </pc:sldChg>
      <pc:sldChg chg="addSp delSp modSp mod modClrScheme chgLayout">
        <pc:chgData name="Guillaume Lesur" userId="cdb45b52-b811-4338-85f2-a66c25d43418" providerId="ADAL" clId="{A99AD411-3A2A-444C-BB5A-5F88E36AF592}" dt="2023-05-10T15:05:25.343" v="141" actId="1076"/>
        <pc:sldMkLst>
          <pc:docMk/>
          <pc:sldMk cId="428629046" sldId="277"/>
        </pc:sldMkLst>
        <pc:spChg chg="add del mod ord">
          <ac:chgData name="Guillaume Lesur" userId="cdb45b52-b811-4338-85f2-a66c25d43418" providerId="ADAL" clId="{A99AD411-3A2A-444C-BB5A-5F88E36AF592}" dt="2023-05-10T15:05:20.795" v="139" actId="478"/>
          <ac:spMkLst>
            <pc:docMk/>
            <pc:sldMk cId="428629046" sldId="277"/>
            <ac:spMk id="2" creationId="{E44C192C-0CB2-1592-88E1-F45AF1CE1D15}"/>
          </ac:spMkLst>
        </pc:spChg>
        <pc:spChg chg="mod ord">
          <ac:chgData name="Guillaume Lesur" userId="cdb45b52-b811-4338-85f2-a66c25d43418" providerId="ADAL" clId="{A99AD411-3A2A-444C-BB5A-5F88E36AF592}" dt="2023-05-10T15:05:13.163" v="136" actId="700"/>
          <ac:spMkLst>
            <pc:docMk/>
            <pc:sldMk cId="428629046" sldId="277"/>
            <ac:spMk id="4" creationId="{0089F4D9-32A4-41E8-8890-AA74FB9488B1}"/>
          </ac:spMkLst>
        </pc:spChg>
        <pc:spChg chg="add del mod ord">
          <ac:chgData name="Guillaume Lesur" userId="cdb45b52-b811-4338-85f2-a66c25d43418" providerId="ADAL" clId="{A99AD411-3A2A-444C-BB5A-5F88E36AF592}" dt="2023-05-10T15:05:18.757" v="138" actId="478"/>
          <ac:spMkLst>
            <pc:docMk/>
            <pc:sldMk cId="428629046" sldId="277"/>
            <ac:spMk id="5" creationId="{0900A439-5A7E-344D-C298-138A069EEF17}"/>
          </ac:spMkLst>
        </pc:spChg>
        <pc:picChg chg="mod">
          <ac:chgData name="Guillaume Lesur" userId="cdb45b52-b811-4338-85f2-a66c25d43418" providerId="ADAL" clId="{A99AD411-3A2A-444C-BB5A-5F88E36AF592}" dt="2023-05-10T15:05:23.559" v="140" actId="1076"/>
          <ac:picMkLst>
            <pc:docMk/>
            <pc:sldMk cId="428629046" sldId="277"/>
            <ac:picMk id="3" creationId="{7846DEFB-1B0C-1905-9CD7-D4E09BE4F042}"/>
          </ac:picMkLst>
        </pc:picChg>
        <pc:picChg chg="mod">
          <ac:chgData name="Guillaume Lesur" userId="cdb45b52-b811-4338-85f2-a66c25d43418" providerId="ADAL" clId="{A99AD411-3A2A-444C-BB5A-5F88E36AF592}" dt="2023-05-10T15:05:25.343" v="141" actId="1076"/>
          <ac:picMkLst>
            <pc:docMk/>
            <pc:sldMk cId="428629046" sldId="277"/>
            <ac:picMk id="6" creationId="{0AA3F105-ECFB-9EE9-7801-CEEA9672461E}"/>
          </ac:picMkLst>
        </pc:picChg>
      </pc:sldChg>
      <pc:sldChg chg="addSp delSp modSp mod modClrScheme chgLayout">
        <pc:chgData name="Guillaume Lesur" userId="cdb45b52-b811-4338-85f2-a66c25d43418" providerId="ADAL" clId="{A99AD411-3A2A-444C-BB5A-5F88E36AF592}" dt="2023-05-10T15:06:42.301" v="155" actId="255"/>
        <pc:sldMkLst>
          <pc:docMk/>
          <pc:sldMk cId="1001413174" sldId="278"/>
        </pc:sldMkLst>
        <pc:spChg chg="mod ord">
          <ac:chgData name="Guillaume Lesur" userId="cdb45b52-b811-4338-85f2-a66c25d43418" providerId="ADAL" clId="{A99AD411-3A2A-444C-BB5A-5F88E36AF592}" dt="2023-05-10T15:06:05.192" v="149" actId="1076"/>
          <ac:spMkLst>
            <pc:docMk/>
            <pc:sldMk cId="1001413174" sldId="278"/>
            <ac:spMk id="2" creationId="{6782750A-6725-436E-BF59-24F142D602CD}"/>
          </ac:spMkLst>
        </pc:spChg>
        <pc:spChg chg="mod ord">
          <ac:chgData name="Guillaume Lesur" userId="cdb45b52-b811-4338-85f2-a66c25d43418" providerId="ADAL" clId="{A99AD411-3A2A-444C-BB5A-5F88E36AF592}" dt="2023-05-10T15:06:42.301" v="155" actId="255"/>
          <ac:spMkLst>
            <pc:docMk/>
            <pc:sldMk cId="1001413174" sldId="278"/>
            <ac:spMk id="3" creationId="{93C90EAA-61AC-4C8D-9BAC-7776937504F5}"/>
          </ac:spMkLst>
        </pc:spChg>
        <pc:spChg chg="add del mod ord">
          <ac:chgData name="Guillaume Lesur" userId="cdb45b52-b811-4338-85f2-a66c25d43418" providerId="ADAL" clId="{A99AD411-3A2A-444C-BB5A-5F88E36AF592}" dt="2023-05-10T15:05:43.824" v="144" actId="478"/>
          <ac:spMkLst>
            <pc:docMk/>
            <pc:sldMk cId="1001413174" sldId="278"/>
            <ac:spMk id="4" creationId="{4C1ED9A9-361F-500F-6448-EE4F180C240C}"/>
          </ac:spMkLst>
        </pc:spChg>
      </pc:sldChg>
      <pc:sldChg chg="addSp delSp modSp mod modClrScheme chgLayout">
        <pc:chgData name="Guillaume Lesur" userId="cdb45b52-b811-4338-85f2-a66c25d43418" providerId="ADAL" clId="{A99AD411-3A2A-444C-BB5A-5F88E36AF592}" dt="2023-05-10T15:09:29.888" v="176" actId="207"/>
        <pc:sldMkLst>
          <pc:docMk/>
          <pc:sldMk cId="3867419539" sldId="279"/>
        </pc:sldMkLst>
        <pc:spChg chg="del mod ord">
          <ac:chgData name="Guillaume Lesur" userId="cdb45b52-b811-4338-85f2-a66c25d43418" providerId="ADAL" clId="{A99AD411-3A2A-444C-BB5A-5F88E36AF592}" dt="2023-05-10T15:07:39.587" v="164" actId="478"/>
          <ac:spMkLst>
            <pc:docMk/>
            <pc:sldMk cId="3867419539" sldId="279"/>
            <ac:spMk id="2" creationId="{45BE4329-1F93-40E5-B8F9-E7EBECCDAAB6}"/>
          </ac:spMkLst>
        </pc:spChg>
        <pc:spChg chg="mod">
          <ac:chgData name="Guillaume Lesur" userId="cdb45b52-b811-4338-85f2-a66c25d43418" providerId="ADAL" clId="{A99AD411-3A2A-444C-BB5A-5F88E36AF592}" dt="2023-05-10T15:09:29.888" v="176" actId="207"/>
          <ac:spMkLst>
            <pc:docMk/>
            <pc:sldMk cId="3867419539" sldId="279"/>
            <ac:spMk id="3" creationId="{820C53E6-5CD7-4640-8219-5F62104C0540}"/>
          </ac:spMkLst>
        </pc:spChg>
        <pc:spChg chg="mod ord">
          <ac:chgData name="Guillaume Lesur" userId="cdb45b52-b811-4338-85f2-a66c25d43418" providerId="ADAL" clId="{A99AD411-3A2A-444C-BB5A-5F88E36AF592}" dt="2023-05-10T15:07:17.893" v="162" actId="700"/>
          <ac:spMkLst>
            <pc:docMk/>
            <pc:sldMk cId="3867419539" sldId="279"/>
            <ac:spMk id="4" creationId="{4DCE0582-BC3A-4946-84BE-088BF758801A}"/>
          </ac:spMkLst>
        </pc:spChg>
        <pc:spChg chg="del mod ord">
          <ac:chgData name="Guillaume Lesur" userId="cdb45b52-b811-4338-85f2-a66c25d43418" providerId="ADAL" clId="{A99AD411-3A2A-444C-BB5A-5F88E36AF592}" dt="2023-05-10T15:07:42.660" v="166" actId="478"/>
          <ac:spMkLst>
            <pc:docMk/>
            <pc:sldMk cId="3867419539" sldId="279"/>
            <ac:spMk id="5" creationId="{42F89D0D-029A-40FD-B1C9-5ED67B47CE61}"/>
          </ac:spMkLst>
        </pc:spChg>
        <pc:spChg chg="add mod">
          <ac:chgData name="Guillaume Lesur" userId="cdb45b52-b811-4338-85f2-a66c25d43418" providerId="ADAL" clId="{A99AD411-3A2A-444C-BB5A-5F88E36AF592}" dt="2023-05-10T15:07:53.649" v="169" actId="1076"/>
          <ac:spMkLst>
            <pc:docMk/>
            <pc:sldMk cId="3867419539" sldId="279"/>
            <ac:spMk id="6" creationId="{B0C0333E-26A2-E90F-A2FF-46F2F4356002}"/>
          </ac:spMkLst>
        </pc:spChg>
        <pc:spChg chg="add mod">
          <ac:chgData name="Guillaume Lesur" userId="cdb45b52-b811-4338-85f2-a66c25d43418" providerId="ADAL" clId="{A99AD411-3A2A-444C-BB5A-5F88E36AF592}" dt="2023-05-10T15:08:03.407" v="170" actId="1076"/>
          <ac:spMkLst>
            <pc:docMk/>
            <pc:sldMk cId="3867419539" sldId="279"/>
            <ac:spMk id="7" creationId="{B37F79E7-D760-177D-F62E-20BCC109189A}"/>
          </ac:spMkLst>
        </pc:spChg>
        <pc:spChg chg="add del mod">
          <ac:chgData name="Guillaume Lesur" userId="cdb45b52-b811-4338-85f2-a66c25d43418" providerId="ADAL" clId="{A99AD411-3A2A-444C-BB5A-5F88E36AF592}" dt="2023-05-10T15:07:45.534" v="168" actId="478"/>
          <ac:spMkLst>
            <pc:docMk/>
            <pc:sldMk cId="3867419539" sldId="279"/>
            <ac:spMk id="9" creationId="{EAC48313-505C-C477-BD41-87977ABCA9AE}"/>
          </ac:spMkLst>
        </pc:spChg>
        <pc:spChg chg="add del mod">
          <ac:chgData name="Guillaume Lesur" userId="cdb45b52-b811-4338-85f2-a66c25d43418" providerId="ADAL" clId="{A99AD411-3A2A-444C-BB5A-5F88E36AF592}" dt="2023-05-10T15:07:44.630" v="167" actId="478"/>
          <ac:spMkLst>
            <pc:docMk/>
            <pc:sldMk cId="3867419539" sldId="279"/>
            <ac:spMk id="11" creationId="{9ED1297A-4D35-7D1F-BC41-CE70F99E41DC}"/>
          </ac:spMkLst>
        </pc:spChg>
      </pc:sldChg>
      <pc:sldChg chg="addSp delSp modSp mod modClrScheme chgLayout">
        <pc:chgData name="Guillaume Lesur" userId="cdb45b52-b811-4338-85f2-a66c25d43418" providerId="ADAL" clId="{A99AD411-3A2A-444C-BB5A-5F88E36AF592}" dt="2023-05-10T15:10:29.668" v="190" actId="478"/>
        <pc:sldMkLst>
          <pc:docMk/>
          <pc:sldMk cId="2257736930" sldId="281"/>
        </pc:sldMkLst>
        <pc:spChg chg="del mod ord">
          <ac:chgData name="Guillaume Lesur" userId="cdb45b52-b811-4338-85f2-a66c25d43418" providerId="ADAL" clId="{A99AD411-3A2A-444C-BB5A-5F88E36AF592}" dt="2023-05-10T15:10:26.935" v="188" actId="478"/>
          <ac:spMkLst>
            <pc:docMk/>
            <pc:sldMk cId="2257736930" sldId="281"/>
            <ac:spMk id="2" creationId="{8D5F3916-0018-4BBC-A089-16DBFB09276F}"/>
          </ac:spMkLst>
        </pc:spChg>
        <pc:spChg chg="add del mod ord">
          <ac:chgData name="Guillaume Lesur" userId="cdb45b52-b811-4338-85f2-a66c25d43418" providerId="ADAL" clId="{A99AD411-3A2A-444C-BB5A-5F88E36AF592}" dt="2023-05-10T15:09:54.904" v="179" actId="700"/>
          <ac:spMkLst>
            <pc:docMk/>
            <pc:sldMk cId="2257736930" sldId="281"/>
            <ac:spMk id="3" creationId="{884FC325-B1A3-3148-B80D-C88792E74977}"/>
          </ac:spMkLst>
        </pc:spChg>
        <pc:spChg chg="add del mod ord">
          <ac:chgData name="Guillaume Lesur" userId="cdb45b52-b811-4338-85f2-a66c25d43418" providerId="ADAL" clId="{A99AD411-3A2A-444C-BB5A-5F88E36AF592}" dt="2023-05-10T15:09:54.904" v="179" actId="700"/>
          <ac:spMkLst>
            <pc:docMk/>
            <pc:sldMk cId="2257736930" sldId="281"/>
            <ac:spMk id="4" creationId="{C25E85C5-7D00-9C55-CA8C-0BCC968DF7B1}"/>
          </ac:spMkLst>
        </pc:spChg>
        <pc:spChg chg="add del mod ord">
          <ac:chgData name="Guillaume Lesur" userId="cdb45b52-b811-4338-85f2-a66c25d43418" providerId="ADAL" clId="{A99AD411-3A2A-444C-BB5A-5F88E36AF592}" dt="2023-05-10T15:10:28.268" v="189" actId="478"/>
          <ac:spMkLst>
            <pc:docMk/>
            <pc:sldMk cId="2257736930" sldId="281"/>
            <ac:spMk id="5" creationId="{AE3D1953-3DC7-3D86-82E8-094B440E3D12}"/>
          </ac:spMkLst>
        </pc:spChg>
        <pc:spChg chg="add mod ord">
          <ac:chgData name="Guillaume Lesur" userId="cdb45b52-b811-4338-85f2-a66c25d43418" providerId="ADAL" clId="{A99AD411-3A2A-444C-BB5A-5F88E36AF592}" dt="2023-05-10T15:10:25.090" v="187" actId="1076"/>
          <ac:spMkLst>
            <pc:docMk/>
            <pc:sldMk cId="2257736930" sldId="281"/>
            <ac:spMk id="6" creationId="{73ED1813-7579-DF6A-02BC-B79316896D33}"/>
          </ac:spMkLst>
        </pc:spChg>
        <pc:spChg chg="add del mod">
          <ac:chgData name="Guillaume Lesur" userId="cdb45b52-b811-4338-85f2-a66c25d43418" providerId="ADAL" clId="{A99AD411-3A2A-444C-BB5A-5F88E36AF592}" dt="2023-05-10T15:10:29.668" v="190" actId="478"/>
          <ac:spMkLst>
            <pc:docMk/>
            <pc:sldMk cId="2257736930" sldId="281"/>
            <ac:spMk id="8" creationId="{B8792C59-2813-2BB8-E659-47991310A4F1}"/>
          </ac:spMkLst>
        </pc:spChg>
      </pc:sldChg>
      <pc:sldChg chg="addSp delSp modSp mod modClrScheme chgLayout">
        <pc:chgData name="Guillaume Lesur" userId="cdb45b52-b811-4338-85f2-a66c25d43418" providerId="ADAL" clId="{A99AD411-3A2A-444C-BB5A-5F88E36AF592}" dt="2023-05-10T15:10:48.736" v="193" actId="478"/>
        <pc:sldMkLst>
          <pc:docMk/>
          <pc:sldMk cId="2624806566" sldId="282"/>
        </pc:sldMkLst>
        <pc:spChg chg="add del mod ord">
          <ac:chgData name="Guillaume Lesur" userId="cdb45b52-b811-4338-85f2-a66c25d43418" providerId="ADAL" clId="{A99AD411-3A2A-444C-BB5A-5F88E36AF592}" dt="2023-05-10T15:10:48.736" v="193" actId="478"/>
          <ac:spMkLst>
            <pc:docMk/>
            <pc:sldMk cId="2624806566" sldId="282"/>
            <ac:spMk id="2" creationId="{9C898C85-1A40-2341-3FCF-F6DE2EEC151A}"/>
          </ac:spMkLst>
        </pc:spChg>
        <pc:spChg chg="mod ord">
          <ac:chgData name="Guillaume Lesur" userId="cdb45b52-b811-4338-85f2-a66c25d43418" providerId="ADAL" clId="{A99AD411-3A2A-444C-BB5A-5F88E36AF592}" dt="2023-05-10T15:10:45.656" v="192" actId="700"/>
          <ac:spMkLst>
            <pc:docMk/>
            <pc:sldMk cId="2624806566" sldId="282"/>
            <ac:spMk id="4" creationId="{1789EC6F-23B0-40E8-818B-00E238C708FB}"/>
          </ac:spMkLst>
        </pc:spChg>
        <pc:graphicFrameChg chg="mod ord modGraphic">
          <ac:chgData name="Guillaume Lesur" userId="cdb45b52-b811-4338-85f2-a66c25d43418" providerId="ADAL" clId="{A99AD411-3A2A-444C-BB5A-5F88E36AF592}" dt="2023-05-10T15:10:45.656" v="192" actId="700"/>
          <ac:graphicFrameMkLst>
            <pc:docMk/>
            <pc:sldMk cId="2624806566" sldId="282"/>
            <ac:graphicFrameMk id="6" creationId="{66A3CF8B-DB45-45AB-9FD9-4F584B2ACCE6}"/>
          </ac:graphicFrameMkLst>
        </pc:graphicFrameChg>
      </pc:sldChg>
      <pc:sldChg chg="addSp delSp modSp mod modClrScheme chgLayout">
        <pc:chgData name="Guillaume Lesur" userId="cdb45b52-b811-4338-85f2-a66c25d43418" providerId="ADAL" clId="{A99AD411-3A2A-444C-BB5A-5F88E36AF592}" dt="2023-05-10T14:54:09.831" v="27" actId="478"/>
        <pc:sldMkLst>
          <pc:docMk/>
          <pc:sldMk cId="118231333" sldId="283"/>
        </pc:sldMkLst>
        <pc:spChg chg="del mod ord">
          <ac:chgData name="Guillaume Lesur" userId="cdb45b52-b811-4338-85f2-a66c25d43418" providerId="ADAL" clId="{A99AD411-3A2A-444C-BB5A-5F88E36AF592}" dt="2023-05-10T14:54:09.831" v="27" actId="478"/>
          <ac:spMkLst>
            <pc:docMk/>
            <pc:sldMk cId="118231333" sldId="283"/>
            <ac:spMk id="2" creationId="{3E297D81-774F-E59D-C241-F5CED033D29E}"/>
          </ac:spMkLst>
        </pc:spChg>
        <pc:spChg chg="del mod">
          <ac:chgData name="Guillaume Lesur" userId="cdb45b52-b811-4338-85f2-a66c25d43418" providerId="ADAL" clId="{A99AD411-3A2A-444C-BB5A-5F88E36AF592}" dt="2023-05-10T14:53:58.425" v="23" actId="700"/>
          <ac:spMkLst>
            <pc:docMk/>
            <pc:sldMk cId="118231333" sldId="283"/>
            <ac:spMk id="3" creationId="{FB1C8C43-64A7-4791-2019-D62B69125AAA}"/>
          </ac:spMkLst>
        </pc:spChg>
        <pc:spChg chg="add mod ord">
          <ac:chgData name="Guillaume Lesur" userId="cdb45b52-b811-4338-85f2-a66c25d43418" providerId="ADAL" clId="{A99AD411-3A2A-444C-BB5A-5F88E36AF592}" dt="2023-05-10T14:54:07.595" v="26" actId="20577"/>
          <ac:spMkLst>
            <pc:docMk/>
            <pc:sldMk cId="118231333" sldId="283"/>
            <ac:spMk id="4" creationId="{B1E33335-79A6-87C2-E9B0-626CD4B8AF08}"/>
          </ac:spMkLst>
        </pc:spChg>
      </pc:sldChg>
      <pc:sldChg chg="addSp delSp modSp mod modClrScheme chgLayout">
        <pc:chgData name="Guillaume Lesur" userId="cdb45b52-b811-4338-85f2-a66c25d43418" providerId="ADAL" clId="{A99AD411-3A2A-444C-BB5A-5F88E36AF592}" dt="2023-05-10T14:54:29.057" v="30" actId="478"/>
        <pc:sldMkLst>
          <pc:docMk/>
          <pc:sldMk cId="858383463" sldId="284"/>
        </pc:sldMkLst>
        <pc:spChg chg="add del mod ord">
          <ac:chgData name="Guillaume Lesur" userId="cdb45b52-b811-4338-85f2-a66c25d43418" providerId="ADAL" clId="{A99AD411-3A2A-444C-BB5A-5F88E36AF592}" dt="2023-05-10T14:54:29.057" v="30" actId="478"/>
          <ac:spMkLst>
            <pc:docMk/>
            <pc:sldMk cId="858383463" sldId="284"/>
            <ac:spMk id="2" creationId="{89593866-9F87-9C10-7D4A-AC2698CF3715}"/>
          </ac:spMkLst>
        </pc:spChg>
        <pc:spChg chg="mod ord">
          <ac:chgData name="Guillaume Lesur" userId="cdb45b52-b811-4338-85f2-a66c25d43418" providerId="ADAL" clId="{A99AD411-3A2A-444C-BB5A-5F88E36AF592}" dt="2023-05-10T14:54:24.686" v="28" actId="700"/>
          <ac:spMkLst>
            <pc:docMk/>
            <pc:sldMk cId="858383463" sldId="284"/>
            <ac:spMk id="4" creationId="{A27873CB-4BF6-2F5E-455F-D82EE8706459}"/>
          </ac:spMkLst>
        </pc:spChg>
        <pc:spChg chg="mod ord">
          <ac:chgData name="Guillaume Lesur" userId="cdb45b52-b811-4338-85f2-a66c25d43418" providerId="ADAL" clId="{A99AD411-3A2A-444C-BB5A-5F88E36AF592}" dt="2023-05-10T14:54:24.741" v="29" actId="27636"/>
          <ac:spMkLst>
            <pc:docMk/>
            <pc:sldMk cId="858383463" sldId="284"/>
            <ac:spMk id="5" creationId="{0DE96328-BFBB-4CD6-388B-2C61B20A5204}"/>
          </ac:spMkLst>
        </pc:spChg>
      </pc:sldChg>
      <pc:sldChg chg="addSp delSp modSp mod modClrScheme chgLayout">
        <pc:chgData name="Guillaume Lesur" userId="cdb45b52-b811-4338-85f2-a66c25d43418" providerId="ADAL" clId="{A99AD411-3A2A-444C-BB5A-5F88E36AF592}" dt="2023-05-10T14:59:03.707" v="76" actId="20577"/>
        <pc:sldMkLst>
          <pc:docMk/>
          <pc:sldMk cId="2674011675" sldId="285"/>
        </pc:sldMkLst>
        <pc:spChg chg="add del mod ord">
          <ac:chgData name="Guillaume Lesur" userId="cdb45b52-b811-4338-85f2-a66c25d43418" providerId="ADAL" clId="{A99AD411-3A2A-444C-BB5A-5F88E36AF592}" dt="2023-05-10T14:57:21.459" v="56" actId="478"/>
          <ac:spMkLst>
            <pc:docMk/>
            <pc:sldMk cId="2674011675" sldId="285"/>
            <ac:spMk id="2" creationId="{B2E39B62-A951-AB1F-019A-EC97B9A42C6D}"/>
          </ac:spMkLst>
        </pc:spChg>
        <pc:spChg chg="mod ord">
          <ac:chgData name="Guillaume Lesur" userId="cdb45b52-b811-4338-85f2-a66c25d43418" providerId="ADAL" clId="{A99AD411-3A2A-444C-BB5A-5F88E36AF592}" dt="2023-05-10T14:57:18.384" v="55" actId="700"/>
          <ac:spMkLst>
            <pc:docMk/>
            <pc:sldMk cId="2674011675" sldId="285"/>
            <ac:spMk id="4" creationId="{39D3352C-3B33-CAF2-BD80-A89089098DE1}"/>
          </ac:spMkLst>
        </pc:spChg>
        <pc:spChg chg="mod ord">
          <ac:chgData name="Guillaume Lesur" userId="cdb45b52-b811-4338-85f2-a66c25d43418" providerId="ADAL" clId="{A99AD411-3A2A-444C-BB5A-5F88E36AF592}" dt="2023-05-10T14:59:03.707" v="76" actId="20577"/>
          <ac:spMkLst>
            <pc:docMk/>
            <pc:sldMk cId="2674011675" sldId="285"/>
            <ac:spMk id="5" creationId="{C4FE695A-75E5-9A42-0C6D-BF161D227921}"/>
          </ac:spMkLst>
        </pc:spChg>
      </pc:sldChg>
      <pc:sldChg chg="add del">
        <pc:chgData name="Guillaume Lesur" userId="cdb45b52-b811-4338-85f2-a66c25d43418" providerId="ADAL" clId="{A99AD411-3A2A-444C-BB5A-5F88E36AF592}" dt="2023-05-10T15:04:18.982" v="135" actId="47"/>
        <pc:sldMkLst>
          <pc:docMk/>
          <pc:sldMk cId="372023506" sldId="286"/>
        </pc:sldMkLst>
      </pc:sldChg>
      <pc:sldChg chg="add del">
        <pc:chgData name="Guillaume Lesur" userId="cdb45b52-b811-4338-85f2-a66c25d43418" providerId="ADAL" clId="{A99AD411-3A2A-444C-BB5A-5F88E36AF592}" dt="2023-05-10T15:02:32.867" v="112" actId="47"/>
        <pc:sldMkLst>
          <pc:docMk/>
          <pc:sldMk cId="997555836" sldId="286"/>
        </pc:sldMkLst>
      </pc:sldChg>
      <pc:sldChg chg="add del">
        <pc:chgData name="Guillaume Lesur" userId="cdb45b52-b811-4338-85f2-a66c25d43418" providerId="ADAL" clId="{A99AD411-3A2A-444C-BB5A-5F88E36AF592}" dt="2023-05-10T15:00:16.019" v="88" actId="47"/>
        <pc:sldMkLst>
          <pc:docMk/>
          <pc:sldMk cId="1107473704" sldId="286"/>
        </pc:sldMkLst>
      </pc:sldChg>
      <pc:sldChg chg="add del">
        <pc:chgData name="Guillaume Lesur" userId="cdb45b52-b811-4338-85f2-a66c25d43418" providerId="ADAL" clId="{A99AD411-3A2A-444C-BB5A-5F88E36AF592}" dt="2023-05-10T15:06:58.267" v="158" actId="47"/>
        <pc:sldMkLst>
          <pc:docMk/>
          <pc:sldMk cId="2481399267" sldId="286"/>
        </pc:sldMkLst>
      </pc:sldChg>
      <pc:sldChg chg="add del">
        <pc:chgData name="Guillaume Lesur" userId="cdb45b52-b811-4338-85f2-a66c25d43418" providerId="ADAL" clId="{A99AD411-3A2A-444C-BB5A-5F88E36AF592}" dt="2023-05-10T15:02:59.132" v="116" actId="47"/>
        <pc:sldMkLst>
          <pc:docMk/>
          <pc:sldMk cId="3275456465" sldId="286"/>
        </pc:sldMkLst>
      </pc:sldChg>
      <pc:sldChg chg="add del">
        <pc:chgData name="Guillaume Lesur" userId="cdb45b52-b811-4338-85f2-a66c25d43418" providerId="ADAL" clId="{A99AD411-3A2A-444C-BB5A-5F88E36AF592}" dt="2023-05-10T15:10:35.815" v="191" actId="47"/>
        <pc:sldMkLst>
          <pc:docMk/>
          <pc:sldMk cId="4081017873" sldId="286"/>
        </pc:sldMkLst>
      </pc:sldChg>
      <pc:sldChg chg="add del">
        <pc:chgData name="Guillaume Lesur" userId="cdb45b52-b811-4338-85f2-a66c25d43418" providerId="ADAL" clId="{A99AD411-3A2A-444C-BB5A-5F88E36AF592}" dt="2023-05-10T15:09:41.608" v="177" actId="47"/>
        <pc:sldMkLst>
          <pc:docMk/>
          <pc:sldMk cId="4157504028" sldId="286"/>
        </pc:sldMkLst>
      </pc:sldChg>
      <pc:sldMasterChg chg="delSp mod">
        <pc:chgData name="Guillaume Lesur" userId="cdb45b52-b811-4338-85f2-a66c25d43418" providerId="ADAL" clId="{A99AD411-3A2A-444C-BB5A-5F88E36AF592}" dt="2023-05-10T14:51:12.958" v="3" actId="478"/>
        <pc:sldMasterMkLst>
          <pc:docMk/>
          <pc:sldMasterMk cId="880119443" sldId="2147483675"/>
        </pc:sldMasterMkLst>
        <pc:picChg chg="del">
          <ac:chgData name="Guillaume Lesur" userId="cdb45b52-b811-4338-85f2-a66c25d43418" providerId="ADAL" clId="{A99AD411-3A2A-444C-BB5A-5F88E36AF592}" dt="2023-05-10T14:51:12.958" v="3" actId="478"/>
          <ac:picMkLst>
            <pc:docMk/>
            <pc:sldMasterMk cId="880119443" sldId="2147483675"/>
            <ac:picMk id="12" creationId="{B8B2B2DF-8C81-42BC-9FD5-E30FD1F45F52}"/>
          </ac:picMkLst>
        </pc:picChg>
      </pc:sldMasterChg>
      <pc:sldMasterChg chg="delSp mod">
        <pc:chgData name="Guillaume Lesur" userId="cdb45b52-b811-4338-85f2-a66c25d43418" providerId="ADAL" clId="{A99AD411-3A2A-444C-BB5A-5F88E36AF592}" dt="2023-05-10T14:51:09.201" v="2" actId="478"/>
        <pc:sldMasterMkLst>
          <pc:docMk/>
          <pc:sldMasterMk cId="2156093164" sldId="2147483758"/>
        </pc:sldMasterMkLst>
        <pc:picChg chg="del">
          <ac:chgData name="Guillaume Lesur" userId="cdb45b52-b811-4338-85f2-a66c25d43418" providerId="ADAL" clId="{A99AD411-3A2A-444C-BB5A-5F88E36AF592}" dt="2023-05-10T14:51:09.201" v="2" actId="478"/>
          <ac:picMkLst>
            <pc:docMk/>
            <pc:sldMasterMk cId="2156093164" sldId="2147483758"/>
            <ac:picMk id="10" creationId="{DCAF5154-209E-4C8C-8352-FB72C7E90123}"/>
          </ac:picMkLst>
        </pc:picChg>
      </pc:sldMasterChg>
      <pc:sldMasterChg chg="delSp mod">
        <pc:chgData name="Guillaume Lesur" userId="cdb45b52-b811-4338-85f2-a66c25d43418" providerId="ADAL" clId="{A99AD411-3A2A-444C-BB5A-5F88E36AF592}" dt="2023-05-10T14:51:16.023" v="4" actId="478"/>
        <pc:sldMasterMkLst>
          <pc:docMk/>
          <pc:sldMasterMk cId="1157012942" sldId="2147483764"/>
        </pc:sldMasterMkLst>
        <pc:picChg chg="del">
          <ac:chgData name="Guillaume Lesur" userId="cdb45b52-b811-4338-85f2-a66c25d43418" providerId="ADAL" clId="{A99AD411-3A2A-444C-BB5A-5F88E36AF592}" dt="2023-05-10T14:51:16.023" v="4" actId="478"/>
          <ac:picMkLst>
            <pc:docMk/>
            <pc:sldMasterMk cId="1157012942" sldId="2147483764"/>
            <ac:picMk id="12" creationId="{02700B81-7114-43DB-B207-ABFD706DFF34}"/>
          </ac:picMkLst>
        </pc:picChg>
      </pc:sldMasterChg>
      <pc:sldMasterChg chg="delSp mod modSldLayout">
        <pc:chgData name="Guillaume Lesur" userId="cdb45b52-b811-4338-85f2-a66c25d43418" providerId="ADAL" clId="{A99AD411-3A2A-444C-BB5A-5F88E36AF592}" dt="2023-05-10T14:51:05.564" v="1" actId="478"/>
        <pc:sldMasterMkLst>
          <pc:docMk/>
          <pc:sldMasterMk cId="650387953" sldId="2147483782"/>
        </pc:sldMasterMkLst>
        <pc:picChg chg="del">
          <ac:chgData name="Guillaume Lesur" userId="cdb45b52-b811-4338-85f2-a66c25d43418" providerId="ADAL" clId="{A99AD411-3A2A-444C-BB5A-5F88E36AF592}" dt="2023-05-10T14:51:01.916" v="0" actId="478"/>
          <ac:picMkLst>
            <pc:docMk/>
            <pc:sldMasterMk cId="650387953" sldId="2147483782"/>
            <ac:picMk id="4" creationId="{E966D8DD-0AF4-4295-A2E9-5CA9644AD564}"/>
          </ac:picMkLst>
        </pc:picChg>
        <pc:sldLayoutChg chg="delSp mod">
          <pc:chgData name="Guillaume Lesur" userId="cdb45b52-b811-4338-85f2-a66c25d43418" providerId="ADAL" clId="{A99AD411-3A2A-444C-BB5A-5F88E36AF592}" dt="2023-05-10T14:51:05.564" v="1" actId="478"/>
          <pc:sldLayoutMkLst>
            <pc:docMk/>
            <pc:sldMasterMk cId="650387953" sldId="2147483782"/>
            <pc:sldLayoutMk cId="3964121715" sldId="2147483783"/>
          </pc:sldLayoutMkLst>
          <pc:picChg chg="del">
            <ac:chgData name="Guillaume Lesur" userId="cdb45b52-b811-4338-85f2-a66c25d43418" providerId="ADAL" clId="{A99AD411-3A2A-444C-BB5A-5F88E36AF592}" dt="2023-05-10T14:51:05.564" v="1" actId="478"/>
            <ac:picMkLst>
              <pc:docMk/>
              <pc:sldMasterMk cId="650387953" sldId="2147483782"/>
              <pc:sldLayoutMk cId="3964121715" sldId="2147483783"/>
              <ac:picMk id="4" creationId="{A80CCC56-C917-4ED2-8A30-90D57DEB85F3}"/>
            </ac:picMkLst>
          </pc:picChg>
        </pc:sldLayoutChg>
      </pc:sldMasterChg>
      <pc:sldMasterChg chg="delSldLayout">
        <pc:chgData name="Guillaume Lesur" userId="cdb45b52-b811-4338-85f2-a66c25d43418" providerId="ADAL" clId="{A99AD411-3A2A-444C-BB5A-5F88E36AF592}" dt="2023-05-10T15:10:35.815" v="191" actId="47"/>
        <pc:sldMasterMkLst>
          <pc:docMk/>
          <pc:sldMasterMk cId="892314340" sldId="2147483786"/>
        </pc:sldMasterMkLst>
        <pc:sldLayoutChg chg="del">
          <pc:chgData name="Guillaume Lesur" userId="cdb45b52-b811-4338-85f2-a66c25d43418" providerId="ADAL" clId="{A99AD411-3A2A-444C-BB5A-5F88E36AF592}" dt="2023-05-10T15:10:35.815" v="191" actId="47"/>
          <pc:sldLayoutMkLst>
            <pc:docMk/>
            <pc:sldMasterMk cId="892314340" sldId="2147483786"/>
            <pc:sldLayoutMk cId="250523274" sldId="2147483823"/>
          </pc:sldLayoutMkLst>
        </pc:sldLayoutChg>
        <pc:sldLayoutChg chg="del">
          <pc:chgData name="Guillaume Lesur" userId="cdb45b52-b811-4338-85f2-a66c25d43418" providerId="ADAL" clId="{A99AD411-3A2A-444C-BB5A-5F88E36AF592}" dt="2023-05-10T15:09:41.608" v="177" actId="47"/>
          <pc:sldLayoutMkLst>
            <pc:docMk/>
            <pc:sldMasterMk cId="892314340" sldId="2147483786"/>
            <pc:sldLayoutMk cId="781816801" sldId="2147483824"/>
          </pc:sldLayoutMkLst>
        </pc:sldLayoutChg>
      </pc:sldMasterChg>
    </pc:docChg>
  </pc:docChgLst>
  <pc:docChgLst>
    <pc:chgData name="Jonas Elysee" userId="1b4a9580-843a-4e79-9e6e-0d83a5c44f8d" providerId="ADAL" clId="{377D0292-C99A-49B5-94EB-BB7DEF4E8435}"/>
    <pc:docChg chg="modSld">
      <pc:chgData name="Jonas Elysee" userId="1b4a9580-843a-4e79-9e6e-0d83a5c44f8d" providerId="ADAL" clId="{377D0292-C99A-49B5-94EB-BB7DEF4E8435}" dt="2023-02-21T16:49:25.639" v="0" actId="1076"/>
      <pc:docMkLst>
        <pc:docMk/>
      </pc:docMkLst>
      <pc:sldChg chg="modSp">
        <pc:chgData name="Jonas Elysee" userId="1b4a9580-843a-4e79-9e6e-0d83a5c44f8d" providerId="ADAL" clId="{377D0292-C99A-49B5-94EB-BB7DEF4E8435}" dt="2023-02-21T16:49:25.639" v="0" actId="1076"/>
        <pc:sldMkLst>
          <pc:docMk/>
          <pc:sldMk cId="1001413174" sldId="278"/>
        </pc:sldMkLst>
        <pc:picChg chg="mod">
          <ac:chgData name="Jonas Elysee" userId="1b4a9580-843a-4e79-9e6e-0d83a5c44f8d" providerId="ADAL" clId="{377D0292-C99A-49B5-94EB-BB7DEF4E8435}" dt="2023-02-21T16:49:25.639" v="0" actId="1076"/>
          <ac:picMkLst>
            <pc:docMk/>
            <pc:sldMk cId="1001413174" sldId="278"/>
            <ac:picMk id="5" creationId="{C11E4413-8B89-4336-8E65-39AD7A8B74AB}"/>
          </ac:picMkLst>
        </pc:picChg>
      </pc:sldChg>
    </pc:docChg>
  </pc:docChgLst>
  <pc:docChgLst>
    <pc:chgData name="Benjamin TITEUX" userId="S::benjamin.titeux@avanade.com::a162ce39-9f95-464a-bcfb-4807a44df959" providerId="AD" clId="Web-{8E8DDFAE-945C-287D-D884-64163EB3B617}"/>
    <pc:docChg chg="modSld">
      <pc:chgData name="Benjamin TITEUX" userId="S::benjamin.titeux@avanade.com::a162ce39-9f95-464a-bcfb-4807a44df959" providerId="AD" clId="Web-{8E8DDFAE-945C-287D-D884-64163EB3B617}" dt="2023-04-28T10:20:11.899" v="1" actId="20577"/>
      <pc:docMkLst>
        <pc:docMk/>
      </pc:docMkLst>
      <pc:sldChg chg="modSp">
        <pc:chgData name="Benjamin TITEUX" userId="S::benjamin.titeux@avanade.com::a162ce39-9f95-464a-bcfb-4807a44df959" providerId="AD" clId="Web-{8E8DDFAE-945C-287D-D884-64163EB3B617}" dt="2023-04-28T10:20:11.899" v="1" actId="20577"/>
        <pc:sldMkLst>
          <pc:docMk/>
          <pc:sldMk cId="3630553903" sldId="266"/>
        </pc:sldMkLst>
        <pc:spChg chg="mod">
          <ac:chgData name="Benjamin TITEUX" userId="S::benjamin.titeux@avanade.com::a162ce39-9f95-464a-bcfb-4807a44df959" providerId="AD" clId="Web-{8E8DDFAE-945C-287D-D884-64163EB3B617}" dt="2023-04-28T10:20:11.899" v="1" actId="20577"/>
          <ac:spMkLst>
            <pc:docMk/>
            <pc:sldMk cId="3630553903" sldId="266"/>
            <ac:spMk id="5" creationId="{C6DAB76B-AFD6-48DA-A84C-B15FF7E8BC1A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323134-CEB1-9C43-B6DE-74B10BFB1C0A}" type="datetimeFigureOut">
              <a:rPr lang="en-US" smtClean="0"/>
              <a:t>5/10/2023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F17A60-5211-564C-AE51-C5EE6D827C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7173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endParaRPr lang="fr-F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17A60-5211-564C-AE51-C5EE6D827C5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6975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For many applications, you want to create and manage groups of related objects. There are two ways to group objects: by creating arrays of objects, and by creating collections of objects.</a:t>
            </a:r>
          </a:p>
          <a:p>
            <a:endParaRPr lang="en-US" sz="1200" dirty="0"/>
          </a:p>
          <a:p>
            <a:r>
              <a:rPr lang="en-US" sz="1200" b="1" dirty="0">
                <a:solidFill>
                  <a:schemeClr val="tx2"/>
                </a:solidFill>
              </a:rPr>
              <a:t>Arrays</a:t>
            </a:r>
            <a:r>
              <a:rPr lang="en-US" sz="1200" dirty="0"/>
              <a:t> are most useful for creating and working with a </a:t>
            </a:r>
            <a:r>
              <a:rPr lang="en-US" sz="1200" b="1" dirty="0">
                <a:solidFill>
                  <a:schemeClr val="tx2"/>
                </a:solidFill>
              </a:rPr>
              <a:t>fixed number </a:t>
            </a:r>
            <a:r>
              <a:rPr lang="en-US" sz="1200" dirty="0"/>
              <a:t>of strongly-typed objects.</a:t>
            </a:r>
          </a:p>
          <a:p>
            <a:endParaRPr lang="en-US" sz="1200" dirty="0"/>
          </a:p>
          <a:p>
            <a:r>
              <a:rPr lang="en-US" sz="1200" b="1" dirty="0">
                <a:solidFill>
                  <a:schemeClr val="tx2"/>
                </a:solidFill>
              </a:rPr>
              <a:t>Collections</a:t>
            </a:r>
            <a:r>
              <a:rPr lang="en-US" sz="1200" dirty="0"/>
              <a:t> provide a </a:t>
            </a:r>
            <a:r>
              <a:rPr lang="en-US" sz="1200" b="1" dirty="0">
                <a:solidFill>
                  <a:schemeClr val="tx2"/>
                </a:solidFill>
              </a:rPr>
              <a:t>more flexible </a:t>
            </a:r>
            <a:r>
              <a:rPr lang="en-US" sz="1200" dirty="0"/>
              <a:t>way to work with </a:t>
            </a:r>
            <a:r>
              <a:rPr lang="en-US" sz="1200" b="1" dirty="0">
                <a:solidFill>
                  <a:schemeClr val="tx2"/>
                </a:solidFill>
              </a:rPr>
              <a:t>groups of objects</a:t>
            </a:r>
            <a:r>
              <a:rPr lang="en-US" sz="1200" dirty="0"/>
              <a:t>. Unlike arrays, the group of objects you work with can </a:t>
            </a:r>
            <a:r>
              <a:rPr lang="en-US" sz="1200" b="1" dirty="0">
                <a:solidFill>
                  <a:schemeClr val="tx2"/>
                </a:solidFill>
              </a:rPr>
              <a:t>grow </a:t>
            </a:r>
            <a:r>
              <a:rPr lang="en-US" sz="1200" dirty="0"/>
              <a:t>and</a:t>
            </a:r>
            <a:r>
              <a:rPr lang="en-US" sz="1200" b="1" dirty="0">
                <a:solidFill>
                  <a:schemeClr val="tx2"/>
                </a:solidFill>
              </a:rPr>
              <a:t> shrink dynamically </a:t>
            </a:r>
            <a:r>
              <a:rPr lang="en-US" sz="1200" dirty="0"/>
              <a:t>as the needs of the application change. For some collections, you can assign a key to any object that you put into the collection so that you can quickly retrieve the object by using the key. </a:t>
            </a:r>
            <a:endParaRPr lang="fr-FR" sz="1200" dirty="0"/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17A60-5211-564C-AE51-C5EE6D827C5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529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Be sure to choose your collection class carefully. Using the wrong type can restrict your use of the collection. In general, avoid using the types in the </a:t>
            </a:r>
            <a:r>
              <a:rPr lang="en-US" sz="1200" b="1" dirty="0" err="1">
                <a:solidFill>
                  <a:schemeClr val="tx2"/>
                </a:solidFill>
              </a:rPr>
              <a:t>System.Collections</a:t>
            </a:r>
            <a:r>
              <a:rPr lang="en-US" sz="1200" b="1" dirty="0">
                <a:solidFill>
                  <a:schemeClr val="tx2"/>
                </a:solidFill>
              </a:rPr>
              <a:t> </a:t>
            </a:r>
            <a:r>
              <a:rPr lang="en-US" sz="1200" dirty="0"/>
              <a:t>namespace.</a:t>
            </a:r>
          </a:p>
          <a:p>
            <a:endParaRPr lang="en-US" sz="1200" dirty="0"/>
          </a:p>
          <a:p>
            <a:r>
              <a:rPr lang="en-US" sz="1200" dirty="0"/>
              <a:t>The generic and concurrent versions of the collections are to be preferred because of their greater type safety and other improvements. You can use one of the classes in the </a:t>
            </a:r>
            <a:r>
              <a:rPr lang="en-US" sz="1200" b="1" dirty="0" err="1">
                <a:solidFill>
                  <a:schemeClr val="tx2"/>
                </a:solidFill>
              </a:rPr>
              <a:t>System.Collections.Generic</a:t>
            </a:r>
            <a:r>
              <a:rPr lang="en-US" sz="1200" dirty="0"/>
              <a:t> namespace. </a:t>
            </a:r>
          </a:p>
          <a:p>
            <a:endParaRPr lang="en-US" sz="1200" dirty="0"/>
          </a:p>
          <a:p>
            <a:r>
              <a:rPr lang="en-US" sz="1200" dirty="0"/>
              <a:t>A generic collection enforces type safety so that no other data type can be added to it. When you </a:t>
            </a:r>
            <a:r>
              <a:rPr lang="en-US" sz="1200" b="1" dirty="0">
                <a:solidFill>
                  <a:schemeClr val="tx2"/>
                </a:solidFill>
              </a:rPr>
              <a:t>retrieve</a:t>
            </a:r>
            <a:r>
              <a:rPr lang="en-US" sz="1200" dirty="0"/>
              <a:t> an element from a generic collection, you </a:t>
            </a:r>
            <a:r>
              <a:rPr lang="en-US" sz="1200" b="1" dirty="0">
                <a:solidFill>
                  <a:schemeClr val="tx2"/>
                </a:solidFill>
              </a:rPr>
              <a:t>do not have</a:t>
            </a:r>
            <a:r>
              <a:rPr lang="en-US" sz="1200" dirty="0"/>
              <a:t> to </a:t>
            </a:r>
            <a:r>
              <a:rPr lang="en-US" sz="1200" b="1" dirty="0">
                <a:solidFill>
                  <a:schemeClr val="tx2"/>
                </a:solidFill>
              </a:rPr>
              <a:t>determine</a:t>
            </a:r>
            <a:r>
              <a:rPr lang="en-US" sz="1200" dirty="0"/>
              <a:t> its </a:t>
            </a:r>
            <a:r>
              <a:rPr lang="en-US" sz="1200" b="1" dirty="0">
                <a:solidFill>
                  <a:schemeClr val="tx2"/>
                </a:solidFill>
              </a:rPr>
              <a:t>data type </a:t>
            </a:r>
            <a:r>
              <a:rPr lang="en-US" sz="1200" dirty="0"/>
              <a:t>or </a:t>
            </a:r>
            <a:r>
              <a:rPr lang="en-US" sz="1200" b="1" dirty="0">
                <a:solidFill>
                  <a:schemeClr val="tx2"/>
                </a:solidFill>
              </a:rPr>
              <a:t>convert it</a:t>
            </a:r>
            <a:r>
              <a:rPr lang="en-US" sz="1200" dirty="0"/>
              <a:t>.</a:t>
            </a:r>
            <a:endParaRPr lang="fr-FR" sz="1000" dirty="0"/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17A60-5211-564C-AE51-C5EE6D827C5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8417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F17A60-5211-564C-AE51-C5EE6D827C5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1508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8.xml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8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8.xml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8.xml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8.xml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8.xml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8.xml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8.xml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8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8.xml"/></Relationships>
</file>

<file path=ppt/slideLayouts/_rels/slideLayout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17.svg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8.xml"/></Relationships>
</file>

<file path=ppt/slideLayouts/_rels/slideLayout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1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microsoft.com/office/2007/relationships/hdphoto" Target="../media/hdphoto1.wdp"/></Relationships>
</file>

<file path=ppt/slideLayouts/_rels/slideLayout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9.png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microsoft.com/office/2007/relationships/hdphoto" Target="../media/hdphoto6.wdp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10.png"/><Relationship Id="rId5" Type="http://schemas.microsoft.com/office/2007/relationships/hdphoto" Target="../media/hdphoto2.wdp"/><Relationship Id="rId4" Type="http://schemas.openxmlformats.org/officeDocument/2006/relationships/image" Target="../media/image8.png"/></Relationships>
</file>

<file path=ppt/slideLayouts/_rels/slideLayout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10.png"/><Relationship Id="rId5" Type="http://schemas.microsoft.com/office/2007/relationships/hdphoto" Target="../media/hdphoto2.wdp"/><Relationship Id="rId4" Type="http://schemas.openxmlformats.org/officeDocument/2006/relationships/image" Target="../media/image8.png"/></Relationships>
</file>

<file path=ppt/slideLayouts/_rels/slideLayout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10.png"/><Relationship Id="rId5" Type="http://schemas.microsoft.com/office/2007/relationships/hdphoto" Target="../media/hdphoto7.wdp"/><Relationship Id="rId4" Type="http://schemas.openxmlformats.org/officeDocument/2006/relationships/image" Target="../media/image8.png"/></Relationships>
</file>

<file path=ppt/slideLayouts/_rels/slideLayout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10.png"/><Relationship Id="rId5" Type="http://schemas.microsoft.com/office/2007/relationships/hdphoto" Target="../media/hdphoto7.wdp"/><Relationship Id="rId4" Type="http://schemas.openxmlformats.org/officeDocument/2006/relationships/image" Target="../media/image8.png"/></Relationships>
</file>

<file path=ppt/slideLayouts/_rels/slideLayout124.xml.rels><?xml version="1.0" encoding="UTF-8" standalone="yes"?>
<Relationships xmlns="http://schemas.openxmlformats.org/package/2006/relationships"><Relationship Id="rId3" Type="http://schemas.openxmlformats.org/officeDocument/2006/relationships/hyperlink" Target="https://avanade.sharepoint.com/sites/protectavanade/CDPProgram/Pages/Definition-of-Terms.aspx" TargetMode="External"/><Relationship Id="rId2" Type="http://schemas.openxmlformats.org/officeDocument/2006/relationships/hyperlink" Target="https://avanade.sharepoint.com/:w:/r/sites/DataClassificationProtection/_layouts/15/WopiFrame.aspx?sourcedoc=%7b9365598a-a883-42ba-aae6-bc099feba183%7d&amp;action=view&amp;Source=https://at.avanade.com/sites/DataClassificationProtection" TargetMode="External"/><Relationship Id="rId1" Type="http://schemas.openxmlformats.org/officeDocument/2006/relationships/slideMaster" Target="../slideMasters/slideMaster8.xml"/><Relationship Id="rId5" Type="http://schemas.openxmlformats.org/officeDocument/2006/relationships/hyperlink" Target="https://avanade.sharepoint.com/sites/policies/Policies2/Forms/Document%20Set/docsethomepage.aspx?ID=77&amp;FolderCTID=0x0120D52000CF6D47016810FA498245EE8CD67F7FEF&amp;List=2a8dd7fc-3738-4637-917d-8d634b84a911&amp;RootFolder=/sites/policies/Policies2/Client%20Records&amp;RecSrc=/sites/policies/Policies2/Client%20Records" TargetMode="External"/><Relationship Id="rId4" Type="http://schemas.openxmlformats.org/officeDocument/2006/relationships/hyperlink" Target="https://avanade.sharepoint.com/sites/policies/Policies2/Forms/Document%20Set/docsethomepage.aspx?ID=119&amp;FolderCTID=0x0120D52000CF6D47016810FA498245EE8CD67F7FEF&amp;List=2a8dd7fc-3738-4637-917d-8d634b84a911&amp;RootFolder=/sites/policies/Policies2/Corporate%20Records&amp;RecSrc=/sites/policies/Policies2/Corporate%20Records" TargetMode="External"/></Relationships>
</file>

<file path=ppt/slideLayouts/_rels/slideLayout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1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9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microsoft.com/office/2007/relationships/hdphoto" Target="../media/hdphoto1.wdp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9.xml"/><Relationship Id="rId5" Type="http://schemas.openxmlformats.org/officeDocument/2006/relationships/image" Target="../media/image12.svg"/><Relationship Id="rId4" Type="http://schemas.openxmlformats.org/officeDocument/2006/relationships/image" Target="../media/image10.png"/></Relationships>
</file>

<file path=ppt/slideLayouts/_rels/slideLayout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9.xml"/><Relationship Id="rId6" Type="http://schemas.openxmlformats.org/officeDocument/2006/relationships/image" Target="../media/image10.png"/><Relationship Id="rId5" Type="http://schemas.microsoft.com/office/2007/relationships/hdphoto" Target="../media/hdphoto3.wdp"/><Relationship Id="rId4" Type="http://schemas.openxmlformats.org/officeDocument/2006/relationships/image" Target="../media/image8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9.xml"/><Relationship Id="rId6" Type="http://schemas.openxmlformats.org/officeDocument/2006/relationships/image" Target="../media/image10.png"/><Relationship Id="rId5" Type="http://schemas.microsoft.com/office/2007/relationships/hdphoto" Target="../media/hdphoto4.wdp"/><Relationship Id="rId4" Type="http://schemas.openxmlformats.org/officeDocument/2006/relationships/image" Target="../media/image8.png"/></Relationships>
</file>

<file path=ppt/slideLayouts/_rels/slideLayout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4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9.xml"/><Relationship Id="rId6" Type="http://schemas.openxmlformats.org/officeDocument/2006/relationships/image" Target="../media/image5.png"/><Relationship Id="rId5" Type="http://schemas.microsoft.com/office/2007/relationships/hdphoto" Target="../media/hdphoto5.wdp"/><Relationship Id="rId4" Type="http://schemas.openxmlformats.org/officeDocument/2006/relationships/image" Target="../media/image8.png"/></Relationships>
</file>

<file path=ppt/slideLayouts/_rels/slideLayout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9.xml"/></Relationships>
</file>

<file path=ppt/slideLayouts/_rels/slideLayout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9.xml"/></Relationships>
</file>

<file path=ppt/slideLayouts/_rels/slideLayout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9.xml"/></Relationships>
</file>

<file path=ppt/slideLayouts/_rels/slideLayout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9.xml"/></Relationships>
</file>

<file path=ppt/slideLayouts/_rels/slideLayout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9.xml"/></Relationships>
</file>

<file path=ppt/slideLayouts/_rels/slideLayout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9.xml"/></Relationships>
</file>

<file path=ppt/slideLayouts/_rels/slideLayout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9.xml"/></Relationships>
</file>

<file path=ppt/slideLayouts/_rels/slideLayout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9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9.xml"/></Relationships>
</file>

<file path=ppt/slideLayouts/_rels/slideLayout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9.xml"/></Relationships>
</file>

<file path=ppt/slideLayouts/_rels/slideLayout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9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9.xml"/></Relationships>
</file>

<file path=ppt/slideLayouts/_rels/slideLayout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17.svg"/></Relationships>
</file>

<file path=ppt/slideLayouts/_rels/slideLayout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9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1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9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microsoft.com/office/2007/relationships/hdphoto" Target="../media/hdphoto1.wdp"/></Relationships>
</file>

<file path=ppt/slideLayouts/_rels/slideLayout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9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9.png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9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microsoft.com/office/2007/relationships/hdphoto" Target="../media/hdphoto6.wdp"/></Relationships>
</file>

<file path=ppt/slideLayouts/_rels/slideLayout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9.xml"/><Relationship Id="rId6" Type="http://schemas.openxmlformats.org/officeDocument/2006/relationships/image" Target="../media/image10.png"/><Relationship Id="rId5" Type="http://schemas.microsoft.com/office/2007/relationships/hdphoto" Target="../media/hdphoto2.wdp"/><Relationship Id="rId4" Type="http://schemas.openxmlformats.org/officeDocument/2006/relationships/image" Target="../media/image8.png"/></Relationships>
</file>

<file path=ppt/slideLayouts/_rels/slideLayout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9.xml"/><Relationship Id="rId6" Type="http://schemas.openxmlformats.org/officeDocument/2006/relationships/image" Target="../media/image10.png"/><Relationship Id="rId5" Type="http://schemas.microsoft.com/office/2007/relationships/hdphoto" Target="../media/hdphoto2.wdp"/><Relationship Id="rId4" Type="http://schemas.openxmlformats.org/officeDocument/2006/relationships/image" Target="../media/image8.png"/></Relationships>
</file>

<file path=ppt/slideLayouts/_rels/slideLayout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9.xml"/><Relationship Id="rId6" Type="http://schemas.openxmlformats.org/officeDocument/2006/relationships/image" Target="../media/image10.png"/><Relationship Id="rId5" Type="http://schemas.microsoft.com/office/2007/relationships/hdphoto" Target="../media/hdphoto7.wdp"/><Relationship Id="rId4" Type="http://schemas.openxmlformats.org/officeDocument/2006/relationships/image" Target="../media/image8.png"/></Relationships>
</file>

<file path=ppt/slideLayouts/_rels/slideLayout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9.xml"/><Relationship Id="rId6" Type="http://schemas.openxmlformats.org/officeDocument/2006/relationships/image" Target="../media/image10.png"/><Relationship Id="rId5" Type="http://schemas.microsoft.com/office/2007/relationships/hdphoto" Target="../media/hdphoto7.wdp"/><Relationship Id="rId4" Type="http://schemas.openxmlformats.org/officeDocument/2006/relationships/image" Target="../media/image8.png"/></Relationships>
</file>

<file path=ppt/slideLayouts/_rels/slideLayout158.xml.rels><?xml version="1.0" encoding="UTF-8" standalone="yes"?>
<Relationships xmlns="http://schemas.openxmlformats.org/package/2006/relationships"><Relationship Id="rId3" Type="http://schemas.openxmlformats.org/officeDocument/2006/relationships/hyperlink" Target="https://avanade.sharepoint.com/sites/protectavanade/CDPProgram/Pages/Definition-of-Terms.aspx" TargetMode="External"/><Relationship Id="rId2" Type="http://schemas.openxmlformats.org/officeDocument/2006/relationships/hyperlink" Target="https://avanade.sharepoint.com/:w:/r/sites/DataClassificationProtection/_layouts/15/WopiFrame.aspx?sourcedoc=%7b9365598a-a883-42ba-aae6-bc099feba183%7d&amp;action=view&amp;Source=https://at.avanade.com/sites/DataClassificationProtection" TargetMode="External"/><Relationship Id="rId1" Type="http://schemas.openxmlformats.org/officeDocument/2006/relationships/slideMaster" Target="../slideMasters/slideMaster9.xml"/><Relationship Id="rId5" Type="http://schemas.openxmlformats.org/officeDocument/2006/relationships/hyperlink" Target="https://avanade.sharepoint.com/sites/policies/Policies2/Forms/Document%20Set/docsethomepage.aspx?ID=77&amp;FolderCTID=0x0120D52000CF6D47016810FA498245EE8CD67F7FEF&amp;List=2a8dd7fc-3738-4637-917d-8d634b84a911&amp;RootFolder=/sites/policies/Policies2/Client%20Records&amp;RecSrc=/sites/policies/Policies2/Client%20Records" TargetMode="External"/><Relationship Id="rId4" Type="http://schemas.openxmlformats.org/officeDocument/2006/relationships/hyperlink" Target="https://avanade.sharepoint.com/sites/policies/Policies2/Forms/Document%20Set/docsethomepage.aspx?ID=119&amp;FolderCTID=0x0120D52000CF6D47016810FA498245EE8CD67F7FEF&amp;List=2a8dd7fc-3738-4637-917d-8d634b84a911&amp;RootFolder=/sites/policies/Policies2/Corporate%20Records&amp;RecSrc=/sites/policies/Policies2/Corporate%20Records" TargetMode="Externa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1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microsoft.com/office/2007/relationships/hdphoto" Target="../media/hdphoto1.wdp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6.xml"/><Relationship Id="rId5" Type="http://schemas.openxmlformats.org/officeDocument/2006/relationships/image" Target="../media/image12.svg"/><Relationship Id="rId4" Type="http://schemas.openxmlformats.org/officeDocument/2006/relationships/image" Target="../media/image10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10.png"/><Relationship Id="rId5" Type="http://schemas.microsoft.com/office/2007/relationships/hdphoto" Target="../media/hdphoto3.wdp"/><Relationship Id="rId4" Type="http://schemas.openxmlformats.org/officeDocument/2006/relationships/image" Target="../media/image8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10.png"/><Relationship Id="rId5" Type="http://schemas.microsoft.com/office/2007/relationships/hdphoto" Target="../media/hdphoto4.wdp"/><Relationship Id="rId4" Type="http://schemas.openxmlformats.org/officeDocument/2006/relationships/image" Target="../media/image8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4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5.png"/><Relationship Id="rId5" Type="http://schemas.microsoft.com/office/2007/relationships/hdphoto" Target="../media/hdphoto5.wdp"/><Relationship Id="rId4" Type="http://schemas.openxmlformats.org/officeDocument/2006/relationships/image" Target="../media/image8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6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6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6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6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6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6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6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17.sv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6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1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microsoft.com/office/2007/relationships/hdphoto" Target="../media/hdphoto1.wdp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9.png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microsoft.com/office/2007/relationships/hdphoto" Target="../media/hdphoto6.wdp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10.png"/><Relationship Id="rId5" Type="http://schemas.microsoft.com/office/2007/relationships/hdphoto" Target="../media/hdphoto2.wdp"/><Relationship Id="rId4" Type="http://schemas.openxmlformats.org/officeDocument/2006/relationships/image" Target="../media/image8.png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10.png"/><Relationship Id="rId5" Type="http://schemas.microsoft.com/office/2007/relationships/hdphoto" Target="../media/hdphoto2.wdp"/><Relationship Id="rId4" Type="http://schemas.openxmlformats.org/officeDocument/2006/relationships/image" Target="../media/image8.png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10.png"/><Relationship Id="rId5" Type="http://schemas.microsoft.com/office/2007/relationships/hdphoto" Target="../media/hdphoto7.wdp"/><Relationship Id="rId4" Type="http://schemas.openxmlformats.org/officeDocument/2006/relationships/image" Target="../media/image8.png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10.png"/><Relationship Id="rId5" Type="http://schemas.microsoft.com/office/2007/relationships/hdphoto" Target="../media/hdphoto7.wdp"/><Relationship Id="rId4" Type="http://schemas.openxmlformats.org/officeDocument/2006/relationships/image" Target="../media/image8.png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1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microsoft.com/office/2007/relationships/hdphoto" Target="../media/hdphoto1.wdp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7.xml"/><Relationship Id="rId5" Type="http://schemas.openxmlformats.org/officeDocument/2006/relationships/image" Target="../media/image12.svg"/><Relationship Id="rId4" Type="http://schemas.openxmlformats.org/officeDocument/2006/relationships/image" Target="../media/image10.png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10.png"/><Relationship Id="rId5" Type="http://schemas.microsoft.com/office/2007/relationships/hdphoto" Target="../media/hdphoto3.wdp"/><Relationship Id="rId4" Type="http://schemas.openxmlformats.org/officeDocument/2006/relationships/image" Target="../media/image8.png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10.png"/><Relationship Id="rId5" Type="http://schemas.microsoft.com/office/2007/relationships/hdphoto" Target="../media/hdphoto4.wdp"/><Relationship Id="rId4" Type="http://schemas.openxmlformats.org/officeDocument/2006/relationships/image" Target="../media/image8.png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4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5.png"/><Relationship Id="rId5" Type="http://schemas.microsoft.com/office/2007/relationships/hdphoto" Target="../media/hdphoto5.wdp"/><Relationship Id="rId4" Type="http://schemas.openxmlformats.org/officeDocument/2006/relationships/image" Target="../media/image8.png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7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7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7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17.svg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1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microsoft.com/office/2007/relationships/hdphoto" Target="../media/hdphoto1.wdp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9.png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microsoft.com/office/2007/relationships/hdphoto" Target="../media/hdphoto6.wdp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10.png"/><Relationship Id="rId5" Type="http://schemas.microsoft.com/office/2007/relationships/hdphoto" Target="../media/hdphoto2.wdp"/><Relationship Id="rId4" Type="http://schemas.openxmlformats.org/officeDocument/2006/relationships/image" Target="../media/image8.png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10.png"/><Relationship Id="rId5" Type="http://schemas.microsoft.com/office/2007/relationships/hdphoto" Target="../media/hdphoto2.wdp"/><Relationship Id="rId4" Type="http://schemas.openxmlformats.org/officeDocument/2006/relationships/image" Target="../media/image8.png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10.png"/><Relationship Id="rId5" Type="http://schemas.microsoft.com/office/2007/relationships/hdphoto" Target="../media/hdphoto7.wdp"/><Relationship Id="rId4" Type="http://schemas.openxmlformats.org/officeDocument/2006/relationships/image" Target="../media/image8.png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10.png"/><Relationship Id="rId5" Type="http://schemas.microsoft.com/office/2007/relationships/hdphoto" Target="../media/hdphoto7.wdp"/><Relationship Id="rId4" Type="http://schemas.openxmlformats.org/officeDocument/2006/relationships/image" Target="../media/image8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hyperlink" Target="https://avanade.sharepoint.com/sites/policies/Policies2/Forms/Document%20Set/docsethomepage.aspx?ID=119&amp;FolderCTID=0x0120D52000CF6D47016810FA498245EE8CD67F7FEF&amp;List=2a8dd7fc-3738-4637-917d-8d634b84a911&amp;RootFolder=/sites/policies/Policies2/Corporate%20Records&amp;RecSrc=/sites/policies/Policies2/Corporate%20Records" TargetMode="External"/><Relationship Id="rId2" Type="http://schemas.openxmlformats.org/officeDocument/2006/relationships/hyperlink" Target="https://avanade.sharepoint.com/sites/protectavanade/CDPProgram/Pages/Definition-of-Terms.aspx" TargetMode="External"/><Relationship Id="rId1" Type="http://schemas.openxmlformats.org/officeDocument/2006/relationships/slideMaster" Target="../slideMasters/slideMaster7.xml"/><Relationship Id="rId4" Type="http://schemas.openxmlformats.org/officeDocument/2006/relationships/hyperlink" Target="https://avanade.sharepoint.com/sites/policies/Policies2/Forms/Document%20Set/docsethomepage.aspx?ID=77&amp;FolderCTID=0x0120D52000CF6D47016810FA498245EE8CD67F7FEF&amp;List=2a8dd7fc-3738-4637-917d-8d634b84a911&amp;RootFolder=/sites/policies/Policies2/Client%20Records&amp;RecSrc=/sites/policies/Policies2/Client%20Records" TargetMode="External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1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microsoft.com/office/2007/relationships/hdphoto" Target="../media/hdphoto1.wdp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8.xml"/><Relationship Id="rId5" Type="http://schemas.openxmlformats.org/officeDocument/2006/relationships/image" Target="../media/image12.svg"/><Relationship Id="rId4" Type="http://schemas.openxmlformats.org/officeDocument/2006/relationships/image" Target="../media/image10.png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10.png"/><Relationship Id="rId5" Type="http://schemas.microsoft.com/office/2007/relationships/hdphoto" Target="../media/hdphoto3.wdp"/><Relationship Id="rId4" Type="http://schemas.openxmlformats.org/officeDocument/2006/relationships/image" Target="../media/image8.png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10.png"/><Relationship Id="rId5" Type="http://schemas.microsoft.com/office/2007/relationships/hdphoto" Target="../media/hdphoto4.wdp"/><Relationship Id="rId4" Type="http://schemas.openxmlformats.org/officeDocument/2006/relationships/image" Target="../media/image8.png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4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5.png"/><Relationship Id="rId5" Type="http://schemas.microsoft.com/office/2007/relationships/hdphoto" Target="../media/hdphoto5.wdp"/><Relationship Id="rId4" Type="http://schemas.openxmlformats.org/officeDocument/2006/relationships/image" Target="../media/image8.png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8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8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urora - 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 txBox="1">
            <a:spLocks noChangeArrowheads="1"/>
          </p:cNvSpPr>
          <p:nvPr userDrawn="1"/>
        </p:nvSpPr>
        <p:spPr bwMode="auto">
          <a:xfrm>
            <a:off x="4731663" y="6600908"/>
            <a:ext cx="2486346" cy="165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/>
          <a:lstStyle/>
          <a:p>
            <a:pPr algn="ctr">
              <a:lnSpc>
                <a:spcPct val="90000"/>
              </a:lnSpc>
              <a:spcAft>
                <a:spcPct val="30000"/>
              </a:spcAft>
            </a:pPr>
            <a:r>
              <a:rPr lang="en-US" sz="7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©2017 Avanade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96412171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3847DB54-D037-B84F-B6F1-2E8DA40D09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04551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urora 2/3 Vertical R with photo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7BD2660-B6BC-E8B4-C572-1B2CB8831441}"/>
              </a:ext>
            </a:extLst>
          </p:cNvPr>
          <p:cNvSpPr/>
          <p:nvPr userDrawn="1"/>
        </p:nvSpPr>
        <p:spPr>
          <a:xfrm>
            <a:off x="3736630" y="0"/>
            <a:ext cx="8455369" cy="6858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100000">
                <a:schemeClr val="accent6"/>
              </a:gs>
              <a:gs pos="4000">
                <a:srgbClr val="FF5800"/>
              </a:gs>
            </a:gsLst>
            <a:path path="circle">
              <a:fillToRect r="100000" b="100000"/>
            </a:path>
            <a:tileRect l="-100000" t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06E562FE-5E19-3C4E-AD9C-CF094515AA98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-4508" y="0"/>
            <a:ext cx="3741139" cy="6858000"/>
          </a:xfrm>
          <a:prstGeom prst="rect">
            <a:avLst/>
          </a:prstGeom>
          <a:solidFill>
            <a:schemeClr val="tx1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867" b="1" i="0">
                <a:ln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noProof="0"/>
              <a:t>Click icon to add picture</a:t>
            </a:r>
            <a:endParaRPr lang="en-US" noProof="0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8B3F71A1-43B6-5C1A-4CBC-C0832E3939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596" y="457200"/>
            <a:ext cx="7391004" cy="72460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20">
            <a:extLst>
              <a:ext uri="{FF2B5EF4-FFF2-40B4-BE49-F238E27FC236}">
                <a16:creationId xmlns:a16="http://schemas.microsoft.com/office/drawing/2014/main" id="{9249A8EA-3F43-AF11-7B20-580B3EF1401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267199" y="1341966"/>
            <a:ext cx="7391583" cy="465894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ACB8EA15-52E5-1F00-9DAD-86C3E3B033A4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96552B42-FF9A-4B4E-8ACB-BC00EA5C0325}" type="datetimeyyyy">
              <a:rPr lang="en-US" sz="700" b="0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&lt;Highly Confidential&gt;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31D653FF-4C82-9953-4B35-EE145BE30B9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FCDDA8C-176B-89F0-CCE7-96CDDF34F4CF}"/>
              </a:ext>
            </a:extLst>
          </p:cNvPr>
          <p:cNvSpPr>
            <a:spLocks noGrp="1"/>
          </p:cNvSpPr>
          <p:nvPr>
            <p:ph type="sldNum" sz="quarter" idx="61"/>
          </p:nvPr>
        </p:nvSpPr>
        <p:spPr/>
        <p:txBody>
          <a:bodyPr/>
          <a:lstStyle/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036892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olar 2/3 Vertical R with photo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7BD2660-B6BC-E8B4-C572-1B2CB8831441}"/>
              </a:ext>
            </a:extLst>
          </p:cNvPr>
          <p:cNvSpPr/>
          <p:nvPr userDrawn="1"/>
        </p:nvSpPr>
        <p:spPr>
          <a:xfrm>
            <a:off x="3736630" y="0"/>
            <a:ext cx="8455369" cy="6858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95000">
                <a:srgbClr val="FFB314"/>
              </a:gs>
              <a:gs pos="0">
                <a:srgbClr val="FF5800"/>
              </a:gs>
            </a:gsLst>
            <a:path path="circle">
              <a:fillToRect l="100000" t="100000"/>
            </a:path>
            <a:tileRect r="-100000" b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06E562FE-5E19-3C4E-AD9C-CF094515AA98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-4508" y="0"/>
            <a:ext cx="3741139" cy="6858000"/>
          </a:xfrm>
          <a:prstGeom prst="rect">
            <a:avLst/>
          </a:prstGeom>
          <a:solidFill>
            <a:schemeClr val="tx1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867" b="1" i="0">
                <a:ln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noProof="0"/>
              <a:t>Click icon to add picture</a:t>
            </a:r>
            <a:endParaRPr lang="en-US" noProof="0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8B3F71A1-43B6-5C1A-4CBC-C0832E3939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596" y="457200"/>
            <a:ext cx="7391004" cy="72460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20">
            <a:extLst>
              <a:ext uri="{FF2B5EF4-FFF2-40B4-BE49-F238E27FC236}">
                <a16:creationId xmlns:a16="http://schemas.microsoft.com/office/drawing/2014/main" id="{9249A8EA-3F43-AF11-7B20-580B3EF1401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267199" y="1341966"/>
            <a:ext cx="7391583" cy="465894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97415BBD-F76F-81BF-68BE-F2C1057C7151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23739F7E-AC85-406E-B9BF-F2EFBB13921D}" type="datetimeyyyy">
              <a:rPr lang="en-US" sz="700" b="0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&lt;Highly Confidential&gt;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DA1F4734-E3A6-8C9A-D6C3-CA722AD39B1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914381-0B6E-C491-9C78-9C0EC42D086B}"/>
              </a:ext>
            </a:extLst>
          </p:cNvPr>
          <p:cNvSpPr>
            <a:spLocks noGrp="1"/>
          </p:cNvSpPr>
          <p:nvPr>
            <p:ph type="sldNum" sz="quarter" idx="61"/>
          </p:nvPr>
        </p:nvSpPr>
        <p:spPr/>
        <p:txBody>
          <a:bodyPr/>
          <a:lstStyle/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981741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2/3 Vertical R with photo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06E562FE-5E19-3C4E-AD9C-CF094515AA98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-4508" y="0"/>
            <a:ext cx="3741139" cy="6858000"/>
          </a:xfrm>
          <a:prstGeom prst="rect">
            <a:avLst/>
          </a:prstGeom>
          <a:solidFill>
            <a:schemeClr val="tx1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867" b="1" i="0">
                <a:ln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noProof="0"/>
              <a:t>Click icon to add picture</a:t>
            </a:r>
            <a:endParaRPr lang="en-US" noProof="0" dirty="0"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E5FA2283-3783-6918-8ABF-02F2D7F213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596" y="457200"/>
            <a:ext cx="7391004" cy="72460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Content Placeholder 20">
            <a:extLst>
              <a:ext uri="{FF2B5EF4-FFF2-40B4-BE49-F238E27FC236}">
                <a16:creationId xmlns:a16="http://schemas.microsoft.com/office/drawing/2014/main" id="{7897425C-E7C6-EF26-2267-981B3ED3528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267199" y="1341966"/>
            <a:ext cx="7391583" cy="465894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7CC81F2A-A74D-2987-0689-D4C64A66FE08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92AAFDBE-4E02-4C48-B692-126AD9514796}" type="datetimeyyyy">
              <a:rPr lang="en-US" sz="700" b="0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&lt;Highly Confidential&gt;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88B40CB5-1B9E-0B5A-DBAB-7970538FCFC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4" name="Slide Number Placeholder 4">
            <a:extLst>
              <a:ext uri="{FF2B5EF4-FFF2-40B4-BE49-F238E27FC236}">
                <a16:creationId xmlns:a16="http://schemas.microsoft.com/office/drawing/2014/main" id="{85F0924F-B3EE-5F82-AB51-DBDC9C83C71C}"/>
              </a:ext>
            </a:extLst>
          </p:cNvPr>
          <p:cNvSpPr>
            <a:spLocks noGrp="1"/>
          </p:cNvSpPr>
          <p:nvPr>
            <p:ph type="sldNum" sz="quarter" idx="69"/>
          </p:nvPr>
        </p:nvSpPr>
        <p:spPr>
          <a:xfrm>
            <a:off x="11280576" y="6358386"/>
            <a:ext cx="37802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4907204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urora 1/3 Vertical R with photo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7BD2660-B6BC-E8B4-C572-1B2CB8831441}"/>
              </a:ext>
            </a:extLst>
          </p:cNvPr>
          <p:cNvSpPr/>
          <p:nvPr userDrawn="1"/>
        </p:nvSpPr>
        <p:spPr>
          <a:xfrm>
            <a:off x="8229600" y="0"/>
            <a:ext cx="3962400" cy="6858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100000">
                <a:schemeClr val="accent6"/>
              </a:gs>
              <a:gs pos="4000">
                <a:srgbClr val="FF5800"/>
              </a:gs>
            </a:gsLst>
            <a:path path="circle">
              <a:fillToRect r="100000" b="100000"/>
            </a:path>
            <a:tileRect l="-100000" t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06E562FE-5E19-3C4E-AD9C-CF094515AA98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-4508" y="0"/>
            <a:ext cx="8234108" cy="6858000"/>
          </a:xfrm>
          <a:prstGeom prst="rect">
            <a:avLst/>
          </a:prstGeom>
          <a:solidFill>
            <a:schemeClr val="tx1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867" b="1" i="0">
                <a:ln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noProof="0"/>
              <a:t>Click icon to add picture</a:t>
            </a:r>
            <a:endParaRPr lang="en-US" noProof="0" dirty="0"/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891F1277-26F4-CC9B-EB47-4D21D2A99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3559" y="740785"/>
            <a:ext cx="2945041" cy="1466028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Master title style</a:t>
            </a:r>
            <a:endParaRPr lang="en-GB" dirty="0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3B33F1DB-5058-BC67-65C1-AE1D7F98754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713559" y="2349851"/>
            <a:ext cx="2945041" cy="37976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>
                <a:solidFill>
                  <a:schemeClr val="bg1"/>
                </a:solidFill>
              </a:defRPr>
            </a:lvl2pPr>
            <a:lvl3pPr>
              <a:defRPr sz="1333">
                <a:solidFill>
                  <a:schemeClr val="bg1"/>
                </a:solidFill>
              </a:defRPr>
            </a:lvl3pPr>
            <a:lvl4pPr>
              <a:defRPr sz="1333">
                <a:solidFill>
                  <a:schemeClr val="bg1"/>
                </a:solidFill>
              </a:defRPr>
            </a:lvl4pPr>
            <a:lvl5pPr>
              <a:defRPr sz="1333">
                <a:solidFill>
                  <a:schemeClr val="bg1"/>
                </a:solidFill>
              </a:defRPr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13E1A97E-F25D-6473-432A-128EBF9CAE2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906D41-CEA8-D301-B719-0585C7EEE0C2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96552B42-FF9A-4B4E-8ACB-BC00EA5C0325}" type="datetimeyyyy">
              <a:rPr lang="en-US" sz="700" b="0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&lt;Highly Confidential&gt;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CD0141-F9F2-39FE-66F5-06EEB4FC8BBE}"/>
              </a:ext>
            </a:extLst>
          </p:cNvPr>
          <p:cNvSpPr>
            <a:spLocks noGrp="1"/>
          </p:cNvSpPr>
          <p:nvPr>
            <p:ph type="sldNum" sz="quarter" idx="61"/>
          </p:nvPr>
        </p:nvSpPr>
        <p:spPr/>
        <p:txBody>
          <a:bodyPr/>
          <a:lstStyle/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6253284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olar 1/3 Vertical R with photo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C6B96B9-71B5-B536-42AA-693AE6BE70B3}"/>
              </a:ext>
            </a:extLst>
          </p:cNvPr>
          <p:cNvSpPr/>
          <p:nvPr userDrawn="1"/>
        </p:nvSpPr>
        <p:spPr>
          <a:xfrm>
            <a:off x="8229600" y="0"/>
            <a:ext cx="3962399" cy="6858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100000">
                <a:srgbClr val="FFB314"/>
              </a:gs>
              <a:gs pos="3000">
                <a:srgbClr val="FF5800"/>
              </a:gs>
            </a:gsLst>
            <a:path path="circle">
              <a:fillToRect l="100000" t="100000"/>
            </a:path>
            <a:tileRect r="-100000" b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06E562FE-5E19-3C4E-AD9C-CF094515AA98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-4508" y="0"/>
            <a:ext cx="8234108" cy="6858000"/>
          </a:xfrm>
          <a:prstGeom prst="rect">
            <a:avLst/>
          </a:prstGeom>
          <a:solidFill>
            <a:schemeClr val="tx1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867" b="1" i="0">
                <a:ln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noProof="0"/>
              <a:t>Click icon to add picture</a:t>
            </a:r>
            <a:endParaRPr lang="en-US" noProof="0" dirty="0"/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90BABBC4-3489-D976-6E61-F322903E7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3559" y="740785"/>
            <a:ext cx="2945041" cy="1466028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Master title style</a:t>
            </a:r>
            <a:endParaRPr lang="en-GB" dirty="0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3E4C09AA-B7F9-4D66-7B42-9DC887E3CE4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713559" y="2349851"/>
            <a:ext cx="2945041" cy="37976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>
                <a:solidFill>
                  <a:schemeClr val="bg1"/>
                </a:solidFill>
              </a:defRPr>
            </a:lvl2pPr>
            <a:lvl3pPr>
              <a:defRPr sz="1333">
                <a:solidFill>
                  <a:schemeClr val="bg1"/>
                </a:solidFill>
              </a:defRPr>
            </a:lvl3pPr>
            <a:lvl4pPr>
              <a:defRPr sz="1333">
                <a:solidFill>
                  <a:schemeClr val="bg1"/>
                </a:solidFill>
              </a:defRPr>
            </a:lvl4pPr>
            <a:lvl5pPr>
              <a:defRPr sz="1333">
                <a:solidFill>
                  <a:schemeClr val="bg1"/>
                </a:solidFill>
              </a:defRPr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763CDA8A-8AC0-3419-02C9-3D1338E7E86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2DC4F4D6-4F06-CF42-5692-77B64E8D9DCF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96552B42-FF9A-4B4E-8ACB-BC00EA5C0325}" type="datetimeyyyy">
              <a:rPr lang="en-US" sz="700" b="0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&lt;Highly Confidential&gt;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7B7D57-36B6-5637-4C1E-1042F2E09087}"/>
              </a:ext>
            </a:extLst>
          </p:cNvPr>
          <p:cNvSpPr>
            <a:spLocks noGrp="1"/>
          </p:cNvSpPr>
          <p:nvPr>
            <p:ph type="sldNum" sz="quarter" idx="61"/>
          </p:nvPr>
        </p:nvSpPr>
        <p:spPr/>
        <p:txBody>
          <a:bodyPr/>
          <a:lstStyle/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3992764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1/3 Vertical R with photo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06E562FE-5E19-3C4E-AD9C-CF094515AA98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-4508" y="0"/>
            <a:ext cx="8234108" cy="6858000"/>
          </a:xfrm>
          <a:prstGeom prst="rect">
            <a:avLst/>
          </a:prstGeom>
          <a:solidFill>
            <a:schemeClr val="tx1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867" b="1" i="0">
                <a:ln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noProof="0"/>
              <a:t>Click icon to add picture</a:t>
            </a:r>
            <a:endParaRPr lang="en-US" noProof="0" dirty="0"/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48C89493-E0C4-2A21-1144-6E48D6AAA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3559" y="740785"/>
            <a:ext cx="2945041" cy="1466028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Master title style</a:t>
            </a:r>
            <a:endParaRPr lang="en-GB" dirty="0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CF78B3F8-E34A-04D6-F441-B49D850C41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713559" y="2349851"/>
            <a:ext cx="2945041" cy="37976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>
                <a:solidFill>
                  <a:schemeClr val="bg1"/>
                </a:solidFill>
              </a:defRPr>
            </a:lvl2pPr>
            <a:lvl3pPr>
              <a:defRPr sz="1333">
                <a:solidFill>
                  <a:schemeClr val="bg1"/>
                </a:solidFill>
              </a:defRPr>
            </a:lvl3pPr>
            <a:lvl4pPr>
              <a:defRPr sz="1333">
                <a:solidFill>
                  <a:schemeClr val="bg1"/>
                </a:solidFill>
              </a:defRPr>
            </a:lvl4pPr>
            <a:lvl5pPr>
              <a:defRPr sz="1333">
                <a:solidFill>
                  <a:schemeClr val="bg1"/>
                </a:solidFill>
              </a:defRPr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70C4878B-F6C2-B27A-A785-95D1E411891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B0C188E1-CD1E-8CD5-858D-1CFD843ADDCC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96552B42-FF9A-4B4E-8ACB-BC00EA5C0325}" type="datetimeyyyy">
              <a:rPr lang="en-US" sz="700" b="0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&lt;Highly Confidential&gt;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7698C791-1943-05BB-1FF0-75744C39D24D}"/>
              </a:ext>
            </a:extLst>
          </p:cNvPr>
          <p:cNvSpPr txBox="1">
            <a:spLocks/>
          </p:cNvSpPr>
          <p:nvPr userDrawn="1"/>
        </p:nvSpPr>
        <p:spPr>
          <a:xfrm>
            <a:off x="4191000" y="65107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96552B42-FF9A-4B4E-8ACB-BC00EA5C0325}" type="datetimeyyyy">
              <a:rPr lang="en-US" sz="700" b="0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&lt;Highly Confidential&gt; &lt;Highly Confidential&gt;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56167B-B274-4DFD-2FE2-21E0349D2685}"/>
              </a:ext>
            </a:extLst>
          </p:cNvPr>
          <p:cNvSpPr>
            <a:spLocks noGrp="1"/>
          </p:cNvSpPr>
          <p:nvPr>
            <p:ph type="sldNum" sz="quarter" idx="69"/>
          </p:nvPr>
        </p:nvSpPr>
        <p:spPr>
          <a:xfrm>
            <a:off x="11280576" y="6358386"/>
            <a:ext cx="37802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9257965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urora 1/2 Vertical R with photo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7BD2660-B6BC-E8B4-C572-1B2CB8831441}"/>
              </a:ext>
            </a:extLst>
          </p:cNvPr>
          <p:cNvSpPr/>
          <p:nvPr userDrawn="1"/>
        </p:nvSpPr>
        <p:spPr>
          <a:xfrm>
            <a:off x="5791200" y="0"/>
            <a:ext cx="6400800" cy="6858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100000">
                <a:schemeClr val="accent6"/>
              </a:gs>
              <a:gs pos="4000">
                <a:srgbClr val="FF5800"/>
              </a:gs>
            </a:gsLst>
            <a:path path="circle">
              <a:fillToRect r="100000" b="100000"/>
            </a:path>
            <a:tileRect l="-100000" t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06E562FE-5E19-3C4E-AD9C-CF094515AA98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-4509" y="0"/>
            <a:ext cx="5795708" cy="6858000"/>
          </a:xfrm>
          <a:prstGeom prst="rect">
            <a:avLst/>
          </a:prstGeom>
          <a:solidFill>
            <a:schemeClr val="tx1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867" b="1" i="0">
                <a:ln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noProof="0"/>
              <a:t>Click icon to add picture</a:t>
            </a:r>
            <a:endParaRPr lang="en-US" noProof="0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8B3F71A1-43B6-5C1A-4CBC-C0832E3939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24835" y="457200"/>
            <a:ext cx="5333765" cy="117659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GB" dirty="0"/>
              <a:t>Click to edit Master </a:t>
            </a:r>
            <a:br>
              <a:rPr lang="en-GB" dirty="0"/>
            </a:br>
            <a:r>
              <a:rPr lang="en-GB" dirty="0"/>
              <a:t>title style</a:t>
            </a:r>
            <a:endParaRPr lang="en-US" dirty="0"/>
          </a:p>
        </p:txBody>
      </p:sp>
      <p:sp>
        <p:nvSpPr>
          <p:cNvPr id="6" name="Content Placeholder 20">
            <a:extLst>
              <a:ext uri="{FF2B5EF4-FFF2-40B4-BE49-F238E27FC236}">
                <a16:creationId xmlns:a16="http://schemas.microsoft.com/office/drawing/2014/main" id="{9249A8EA-3F43-AF11-7B20-580B3EF1401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324599" y="1768282"/>
            <a:ext cx="5334183" cy="219986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1013C657-D3A3-7731-94BE-B0E43928BF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D2607E28-0693-319C-CB49-E6DEE86025BD}"/>
              </a:ext>
            </a:extLst>
          </p:cNvPr>
          <p:cNvSpPr txBox="1">
            <a:spLocks/>
          </p:cNvSpPr>
          <p:nvPr userDrawn="1"/>
        </p:nvSpPr>
        <p:spPr>
          <a:xfrm>
            <a:off x="5159896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96552B42-FF9A-4B4E-8ACB-BC00EA5C0325}" type="datetimeyyyy">
              <a:rPr lang="en-US" sz="700" b="0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&lt;Highly Confidential&gt;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5A5983F-606A-CE8B-40C9-C2538CE7E282}"/>
              </a:ext>
            </a:extLst>
          </p:cNvPr>
          <p:cNvSpPr>
            <a:spLocks noGrp="1"/>
          </p:cNvSpPr>
          <p:nvPr>
            <p:ph type="sldNum" sz="quarter" idx="61"/>
          </p:nvPr>
        </p:nvSpPr>
        <p:spPr/>
        <p:txBody>
          <a:bodyPr/>
          <a:lstStyle/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205546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olar 1/2 Vertical R with photo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7BD2660-B6BC-E8B4-C572-1B2CB8831441}"/>
              </a:ext>
            </a:extLst>
          </p:cNvPr>
          <p:cNvSpPr/>
          <p:nvPr userDrawn="1"/>
        </p:nvSpPr>
        <p:spPr>
          <a:xfrm>
            <a:off x="5791200" y="0"/>
            <a:ext cx="6400800" cy="6858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100000">
                <a:srgbClr val="FFB314"/>
              </a:gs>
              <a:gs pos="5000">
                <a:schemeClr val="bg2"/>
              </a:gs>
            </a:gsLst>
            <a:path path="circle">
              <a:fillToRect l="100000" t="100000"/>
            </a:path>
            <a:tileRect r="-100000" b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06E562FE-5E19-3C4E-AD9C-CF094515AA98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-4509" y="0"/>
            <a:ext cx="5795708" cy="6858000"/>
          </a:xfrm>
          <a:prstGeom prst="rect">
            <a:avLst/>
          </a:prstGeom>
          <a:solidFill>
            <a:schemeClr val="tx1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867" b="1" i="0">
                <a:ln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noProof="0"/>
              <a:t>Click icon to add picture</a:t>
            </a:r>
            <a:endParaRPr lang="en-US" noProof="0" dirty="0"/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514597B1-FFFF-8847-2359-01B82ED35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24835" y="457200"/>
            <a:ext cx="5333765" cy="117659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GB" dirty="0"/>
              <a:t>Click to edit Master </a:t>
            </a:r>
            <a:br>
              <a:rPr lang="en-GB" dirty="0"/>
            </a:br>
            <a:r>
              <a:rPr lang="en-GB" dirty="0"/>
              <a:t>title style</a:t>
            </a:r>
            <a:endParaRPr lang="en-US" dirty="0"/>
          </a:p>
        </p:txBody>
      </p:sp>
      <p:sp>
        <p:nvSpPr>
          <p:cNvPr id="11" name="Content Placeholder 20">
            <a:extLst>
              <a:ext uri="{FF2B5EF4-FFF2-40B4-BE49-F238E27FC236}">
                <a16:creationId xmlns:a16="http://schemas.microsoft.com/office/drawing/2014/main" id="{CB555E74-8201-C10D-0D6F-5D53C85E987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324599" y="1768282"/>
            <a:ext cx="5334183" cy="219986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AAD7D7AA-85D5-50E9-A12C-ADF713F603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76BBB8B3-729C-5F44-B107-EDCB334C1335}"/>
              </a:ext>
            </a:extLst>
          </p:cNvPr>
          <p:cNvSpPr txBox="1">
            <a:spLocks/>
          </p:cNvSpPr>
          <p:nvPr userDrawn="1"/>
        </p:nvSpPr>
        <p:spPr>
          <a:xfrm>
            <a:off x="5159896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96552B42-FF9A-4B4E-8ACB-BC00EA5C0325}" type="datetimeyyyy">
              <a:rPr lang="en-US" sz="700" b="0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&lt;Highly Confidential&gt;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4067AC-3632-B016-221B-A1EDC6DFDDAE}"/>
              </a:ext>
            </a:extLst>
          </p:cNvPr>
          <p:cNvSpPr>
            <a:spLocks noGrp="1"/>
          </p:cNvSpPr>
          <p:nvPr>
            <p:ph type="sldNum" sz="quarter" idx="61"/>
          </p:nvPr>
        </p:nvSpPr>
        <p:spPr/>
        <p:txBody>
          <a:bodyPr/>
          <a:lstStyle/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185283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1/2 Vertical R with photo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06E562FE-5E19-3C4E-AD9C-CF094515AA98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-4509" y="0"/>
            <a:ext cx="5795708" cy="6858000"/>
          </a:xfrm>
          <a:prstGeom prst="rect">
            <a:avLst/>
          </a:prstGeom>
          <a:solidFill>
            <a:schemeClr val="tx1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867" b="1" i="0">
                <a:ln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noProof="0"/>
              <a:t>Click icon to add picture</a:t>
            </a:r>
            <a:endParaRPr lang="en-US" noProof="0" dirty="0"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08B33E6B-2365-80ED-C0C4-B2FE131BD5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24835" y="457200"/>
            <a:ext cx="5333765" cy="117659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GB" dirty="0"/>
              <a:t>Click to edit Master </a:t>
            </a:r>
            <a:br>
              <a:rPr lang="en-GB" dirty="0"/>
            </a:br>
            <a:r>
              <a:rPr lang="en-GB" dirty="0"/>
              <a:t>title style</a:t>
            </a:r>
            <a:endParaRPr lang="en-US" dirty="0"/>
          </a:p>
        </p:txBody>
      </p:sp>
      <p:sp>
        <p:nvSpPr>
          <p:cNvPr id="9" name="Content Placeholder 20">
            <a:extLst>
              <a:ext uri="{FF2B5EF4-FFF2-40B4-BE49-F238E27FC236}">
                <a16:creationId xmlns:a16="http://schemas.microsoft.com/office/drawing/2014/main" id="{1E0CF8C2-FFF2-E18F-A12A-5C08DE5932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324599" y="1768282"/>
            <a:ext cx="5334183" cy="219986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AE286645-F2C5-42F7-1710-136ABCA6467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4029F7-460C-7693-0A6B-ADDFDEA43AAF}"/>
              </a:ext>
            </a:extLst>
          </p:cNvPr>
          <p:cNvSpPr txBox="1">
            <a:spLocks/>
          </p:cNvSpPr>
          <p:nvPr userDrawn="1"/>
        </p:nvSpPr>
        <p:spPr>
          <a:xfrm>
            <a:off x="5159896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96552B42-FF9A-4B4E-8ACB-BC00EA5C0325}" type="datetimeyyyy">
              <a:rPr lang="en-US" sz="700" b="0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&lt;Highly Confidential&gt;</a:t>
            </a:r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AB93EA93-8BEB-2BF8-34FB-FAD7B11C2CCD}"/>
              </a:ext>
            </a:extLst>
          </p:cNvPr>
          <p:cNvSpPr>
            <a:spLocks noGrp="1"/>
          </p:cNvSpPr>
          <p:nvPr>
            <p:ph type="sldNum" sz="quarter" idx="69"/>
          </p:nvPr>
        </p:nvSpPr>
        <p:spPr>
          <a:xfrm>
            <a:off x="11280576" y="6358386"/>
            <a:ext cx="37802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8676404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8C0F1608-8C29-59FD-2083-7DA7A2095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888" y="457200"/>
            <a:ext cx="11200711" cy="9876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CEEF9F7B-597F-004F-692F-C93F9556DF31}"/>
              </a:ext>
            </a:extLst>
          </p:cNvPr>
          <p:cNvSpPr>
            <a:spLocks noGrp="1"/>
          </p:cNvSpPr>
          <p:nvPr>
            <p:ph type="sldNum" sz="quarter" idx="69"/>
          </p:nvPr>
        </p:nvSpPr>
        <p:spPr>
          <a:xfrm>
            <a:off x="11280576" y="6358386"/>
            <a:ext cx="378024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389398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rora -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31207" y="6356350"/>
            <a:ext cx="495656" cy="365125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3847DB54-D037-B84F-B6F1-2E8DA40D09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960792" y="1524000"/>
            <a:ext cx="10270415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2205016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slide"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6">
            <a:extLst>
              <a:ext uri="{FF2B5EF4-FFF2-40B4-BE49-F238E27FC236}">
                <a16:creationId xmlns:a16="http://schemas.microsoft.com/office/drawing/2014/main" id="{20BBE11B-F081-29AE-A18F-EFE2A435217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012" y="1586363"/>
            <a:ext cx="11201588" cy="381000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867"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120648" indent="0" algn="ctr">
              <a:buNone/>
              <a:defRPr sz="1867"/>
            </a:lvl2pPr>
          </a:lstStyle>
          <a:p>
            <a:pPr lvl="0"/>
            <a:r>
              <a:rPr lang="en-US" altLang="ja-JP" dirty="0"/>
              <a:t>Chart title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B993E35D-6623-69CE-8CA1-55F2039F2B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888" y="457200"/>
            <a:ext cx="11200711" cy="9876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20">
            <a:extLst>
              <a:ext uri="{FF2B5EF4-FFF2-40B4-BE49-F238E27FC236}">
                <a16:creationId xmlns:a16="http://schemas.microsoft.com/office/drawing/2014/main" id="{257D134A-1BB6-0635-B3CB-F98D0BFE8EE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2108834"/>
            <a:ext cx="11201588" cy="4063366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80B8D972-FACB-673D-846C-CE6173F0D0BA}"/>
              </a:ext>
            </a:extLst>
          </p:cNvPr>
          <p:cNvSpPr>
            <a:spLocks noGrp="1"/>
          </p:cNvSpPr>
          <p:nvPr>
            <p:ph type="sldNum" sz="quarter" idx="69"/>
          </p:nvPr>
        </p:nvSpPr>
        <p:spPr>
          <a:xfrm>
            <a:off x="11280576" y="6358386"/>
            <a:ext cx="378024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582217226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8A5CB907-4D61-9CF2-381E-38378F53CC8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1" y="1598456"/>
            <a:ext cx="5486399" cy="440245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C10672FB-FE69-1CCA-A1F1-FF4A9F3917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888" y="457200"/>
            <a:ext cx="11200711" cy="9876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20">
            <a:extLst>
              <a:ext uri="{FF2B5EF4-FFF2-40B4-BE49-F238E27FC236}">
                <a16:creationId xmlns:a16="http://schemas.microsoft.com/office/drawing/2014/main" id="{0809630D-F471-4BBB-6E9E-088BC38D5B99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170139" y="1598456"/>
            <a:ext cx="5486400" cy="440245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B886C5D2-F911-9521-C614-92204D8DEE99}"/>
              </a:ext>
            </a:extLst>
          </p:cNvPr>
          <p:cNvSpPr>
            <a:spLocks noGrp="1"/>
          </p:cNvSpPr>
          <p:nvPr>
            <p:ph type="sldNum" sz="quarter" idx="69"/>
          </p:nvPr>
        </p:nvSpPr>
        <p:spPr>
          <a:xfrm>
            <a:off x="11280576" y="6358386"/>
            <a:ext cx="378024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648015224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rora Banner Three Content"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Oval 24">
            <a:extLst>
              <a:ext uri="{FF2B5EF4-FFF2-40B4-BE49-F238E27FC236}">
                <a16:creationId xmlns:a16="http://schemas.microsoft.com/office/drawing/2014/main" id="{AB483A01-7E57-CFAC-1C71-404801E226DC}"/>
              </a:ext>
            </a:extLst>
          </p:cNvPr>
          <p:cNvSpPr/>
          <p:nvPr userDrawn="1"/>
        </p:nvSpPr>
        <p:spPr>
          <a:xfrm>
            <a:off x="8191108" y="3812426"/>
            <a:ext cx="574177" cy="574177"/>
          </a:xfrm>
          <a:prstGeom prst="ellipse">
            <a:avLst/>
          </a:prstGeom>
          <a:solidFill>
            <a:schemeClr val="tx2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000" tIns="48000" rIns="48000" bIns="48000" rtlCol="0" anchor="ctr"/>
          <a:lstStyle/>
          <a:p>
            <a:pPr algn="ctr" fontAlgn="auto">
              <a:lnSpc>
                <a:spcPct val="110000"/>
              </a:lnSpc>
              <a:spcBef>
                <a:spcPts val="267"/>
              </a:spcBef>
              <a:spcAft>
                <a:spcPts val="267"/>
              </a:spcAft>
            </a:pPr>
            <a:endParaRPr lang="en-US" sz="2133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A659CED-376E-71E9-2699-6AAC99DCD34B}"/>
              </a:ext>
            </a:extLst>
          </p:cNvPr>
          <p:cNvSpPr/>
          <p:nvPr userDrawn="1"/>
        </p:nvSpPr>
        <p:spPr>
          <a:xfrm>
            <a:off x="4461840" y="3812426"/>
            <a:ext cx="574177" cy="574177"/>
          </a:xfrm>
          <a:prstGeom prst="ellipse">
            <a:avLst/>
          </a:prstGeom>
          <a:solidFill>
            <a:schemeClr val="tx2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000" tIns="48000" rIns="48000" bIns="48000" rtlCol="0" anchor="ctr"/>
          <a:lstStyle/>
          <a:p>
            <a:pPr algn="ctr" fontAlgn="auto">
              <a:lnSpc>
                <a:spcPct val="110000"/>
              </a:lnSpc>
              <a:spcBef>
                <a:spcPts val="267"/>
              </a:spcBef>
              <a:spcAft>
                <a:spcPts val="267"/>
              </a:spcAft>
            </a:pPr>
            <a:endParaRPr lang="en-US" sz="2133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CDE9A2C-1854-B75C-6F67-39DB3DDCDE99}"/>
              </a:ext>
            </a:extLst>
          </p:cNvPr>
          <p:cNvSpPr/>
          <p:nvPr userDrawn="1"/>
        </p:nvSpPr>
        <p:spPr>
          <a:xfrm>
            <a:off x="744920" y="3812426"/>
            <a:ext cx="574177" cy="574177"/>
          </a:xfrm>
          <a:prstGeom prst="ellipse">
            <a:avLst/>
          </a:prstGeom>
          <a:solidFill>
            <a:schemeClr val="tx2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000" tIns="48000" rIns="48000" bIns="48000" rtlCol="0" anchor="ctr"/>
          <a:lstStyle/>
          <a:p>
            <a:pPr algn="ctr" fontAlgn="auto">
              <a:lnSpc>
                <a:spcPct val="110000"/>
              </a:lnSpc>
              <a:spcBef>
                <a:spcPts val="267"/>
              </a:spcBef>
              <a:spcAft>
                <a:spcPts val="267"/>
              </a:spcAft>
            </a:pPr>
            <a:endParaRPr lang="en-US" sz="2133"/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8A5CB907-4D61-9CF2-381E-38378F53CC8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684" y="4523519"/>
            <a:ext cx="3466156" cy="1456623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i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i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78FE1146-00D9-2E9D-3C1B-2D57C747A33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554552" y="1331572"/>
            <a:ext cx="6104047" cy="2251096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8E871675-F55E-415E-D2CE-EA2C89213219}"/>
              </a:ext>
            </a:extLst>
          </p:cNvPr>
          <p:cNvSpPr>
            <a:spLocks noGrp="1"/>
          </p:cNvSpPr>
          <p:nvPr>
            <p:ph type="pic" sz="quarter" idx="68" hasCustomPrompt="1"/>
          </p:nvPr>
        </p:nvSpPr>
        <p:spPr>
          <a:xfrm>
            <a:off x="744920" y="3812426"/>
            <a:ext cx="575313" cy="574177"/>
          </a:xfrm>
          <a:prstGeom prst="ellipse">
            <a:avLst/>
          </a:prstGeom>
          <a:solidFill>
            <a:schemeClr val="tx2"/>
          </a:solidFill>
        </p:spPr>
        <p:txBody>
          <a:bodyPr/>
          <a:lstStyle>
            <a:lvl1pPr marL="0" indent="0">
              <a:buNone/>
              <a:defRPr sz="667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GB"/>
              <a:t>Icon</a:t>
            </a:r>
          </a:p>
        </p:txBody>
      </p:sp>
      <p:sp>
        <p:nvSpPr>
          <p:cNvPr id="10" name="Content Placeholder 20">
            <a:extLst>
              <a:ext uri="{FF2B5EF4-FFF2-40B4-BE49-F238E27FC236}">
                <a16:creationId xmlns:a16="http://schemas.microsoft.com/office/drawing/2014/main" id="{104EBF8D-6387-AF8C-EE80-9B0DAEE9A0CC}"/>
              </a:ext>
            </a:extLst>
          </p:cNvPr>
          <p:cNvSpPr>
            <a:spLocks noGrp="1"/>
          </p:cNvSpPr>
          <p:nvPr>
            <p:ph sz="quarter" idx="69"/>
          </p:nvPr>
        </p:nvSpPr>
        <p:spPr>
          <a:xfrm>
            <a:off x="8229600" y="4523519"/>
            <a:ext cx="3305919" cy="1456623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i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i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Content Placeholder 20">
            <a:extLst>
              <a:ext uri="{FF2B5EF4-FFF2-40B4-BE49-F238E27FC236}">
                <a16:creationId xmlns:a16="http://schemas.microsoft.com/office/drawing/2014/main" id="{A0E565E7-C8ED-23C6-D849-A8EF8B8FBE3C}"/>
              </a:ext>
            </a:extLst>
          </p:cNvPr>
          <p:cNvSpPr>
            <a:spLocks noGrp="1"/>
          </p:cNvSpPr>
          <p:nvPr>
            <p:ph sz="quarter" idx="71"/>
          </p:nvPr>
        </p:nvSpPr>
        <p:spPr>
          <a:xfrm>
            <a:off x="4487260" y="4523519"/>
            <a:ext cx="3305919" cy="1456623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i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i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5" name="Content Placeholder 20">
            <a:extLst>
              <a:ext uri="{FF2B5EF4-FFF2-40B4-BE49-F238E27FC236}">
                <a16:creationId xmlns:a16="http://schemas.microsoft.com/office/drawing/2014/main" id="{5678B089-C19E-5786-E658-4A3C3D7AC01A}"/>
              </a:ext>
            </a:extLst>
          </p:cNvPr>
          <p:cNvSpPr>
            <a:spLocks noGrp="1"/>
          </p:cNvSpPr>
          <p:nvPr>
            <p:ph sz="quarter" idx="73"/>
          </p:nvPr>
        </p:nvSpPr>
        <p:spPr>
          <a:xfrm>
            <a:off x="457200" y="1331571"/>
            <a:ext cx="5097352" cy="2251096"/>
          </a:xfrm>
          <a:prstGeom prst="roundRect">
            <a:avLst>
              <a:gd name="adj" fmla="val 0"/>
            </a:avLst>
          </a:prstGeom>
          <a:gradFill>
            <a:gsLst>
              <a:gs pos="100000">
                <a:srgbClr val="FF5800"/>
              </a:gs>
              <a:gs pos="0">
                <a:srgbClr val="CE0569"/>
              </a:gs>
            </a:gsLst>
            <a:lin ang="13500000" scaled="1"/>
          </a:gradFill>
        </p:spPr>
        <p:txBody>
          <a:bodyPr anchor="ctr"/>
          <a:lstStyle>
            <a:lvl1pPr marL="239178" indent="0">
              <a:tabLst/>
              <a:defRPr sz="1867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39178" indent="0">
              <a:buNone/>
              <a:tabLst/>
              <a:defRPr sz="1867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0" name="Picture Placeholder 3">
            <a:extLst>
              <a:ext uri="{FF2B5EF4-FFF2-40B4-BE49-F238E27FC236}">
                <a16:creationId xmlns:a16="http://schemas.microsoft.com/office/drawing/2014/main" id="{0DB2B160-0C6D-8543-D57F-3A49B7036EDC}"/>
              </a:ext>
            </a:extLst>
          </p:cNvPr>
          <p:cNvSpPr>
            <a:spLocks noGrp="1"/>
          </p:cNvSpPr>
          <p:nvPr>
            <p:ph type="pic" sz="quarter" idx="74" hasCustomPrompt="1"/>
          </p:nvPr>
        </p:nvSpPr>
        <p:spPr>
          <a:xfrm>
            <a:off x="4473052" y="3812426"/>
            <a:ext cx="575313" cy="574177"/>
          </a:xfrm>
          <a:prstGeom prst="ellipse">
            <a:avLst/>
          </a:prstGeom>
          <a:solidFill>
            <a:schemeClr val="tx2"/>
          </a:solidFill>
        </p:spPr>
        <p:txBody>
          <a:bodyPr/>
          <a:lstStyle>
            <a:lvl1pPr marL="0" indent="0">
              <a:buNone/>
              <a:defRPr sz="667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GB"/>
              <a:t>Icon</a:t>
            </a:r>
          </a:p>
        </p:txBody>
      </p:sp>
      <p:sp>
        <p:nvSpPr>
          <p:cNvPr id="22" name="Picture Placeholder 3">
            <a:extLst>
              <a:ext uri="{FF2B5EF4-FFF2-40B4-BE49-F238E27FC236}">
                <a16:creationId xmlns:a16="http://schemas.microsoft.com/office/drawing/2014/main" id="{9CDF0677-C4FE-9DCE-772C-68D97A472444}"/>
              </a:ext>
            </a:extLst>
          </p:cNvPr>
          <p:cNvSpPr>
            <a:spLocks noGrp="1"/>
          </p:cNvSpPr>
          <p:nvPr>
            <p:ph type="pic" sz="quarter" idx="75" hasCustomPrompt="1"/>
          </p:nvPr>
        </p:nvSpPr>
        <p:spPr>
          <a:xfrm>
            <a:off x="8191108" y="3812426"/>
            <a:ext cx="575313" cy="574177"/>
          </a:xfrm>
          <a:prstGeom prst="ellipse">
            <a:avLst/>
          </a:prstGeom>
          <a:solidFill>
            <a:schemeClr val="tx2"/>
          </a:solidFill>
        </p:spPr>
        <p:txBody>
          <a:bodyPr/>
          <a:lstStyle>
            <a:lvl1pPr marL="0" indent="0">
              <a:buNone/>
              <a:defRPr sz="667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GB"/>
              <a:t>Icon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59EBCC7-C215-DA6B-868F-571167DAC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888" y="457200"/>
            <a:ext cx="11200711" cy="6446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D1358416-0DC9-4603-045A-FB003C0D971E}"/>
              </a:ext>
            </a:extLst>
          </p:cNvPr>
          <p:cNvSpPr>
            <a:spLocks noGrp="1"/>
          </p:cNvSpPr>
          <p:nvPr>
            <p:ph type="sldNum" sz="quarter" idx="76"/>
          </p:nvPr>
        </p:nvSpPr>
        <p:spPr>
          <a:xfrm>
            <a:off x="11280576" y="6358386"/>
            <a:ext cx="378024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976134094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urora Four Content R"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78FE1146-00D9-2E9D-3C1B-2D57C747A33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" y="3868252"/>
            <a:ext cx="4952997" cy="299999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C5A0173-42CE-1093-0617-F92C66741761}"/>
              </a:ext>
            </a:extLst>
          </p:cNvPr>
          <p:cNvSpPr/>
          <p:nvPr userDrawn="1"/>
        </p:nvSpPr>
        <p:spPr>
          <a:xfrm>
            <a:off x="4953000" y="1"/>
            <a:ext cx="7239001" cy="6868248"/>
          </a:xfrm>
          <a:prstGeom prst="rect">
            <a:avLst/>
          </a:prstGeom>
          <a:gradFill flip="none" rotWithShape="1">
            <a:gsLst>
              <a:gs pos="100000">
                <a:srgbClr val="FF5800"/>
              </a:gs>
              <a:gs pos="0">
                <a:srgbClr val="CE0569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/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4C086F6-18CD-E4D9-FDFE-07F5A47AE0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488" y="457200"/>
            <a:ext cx="4228030" cy="111061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GB" dirty="0"/>
              <a:t>Click to edit </a:t>
            </a:r>
            <a:br>
              <a:rPr lang="en-GB" dirty="0"/>
            </a:br>
            <a:r>
              <a:rPr lang="en-GB" dirty="0"/>
              <a:t>Master title style</a:t>
            </a:r>
            <a:endParaRPr lang="en-US" dirty="0"/>
          </a:p>
        </p:txBody>
      </p:sp>
      <p:sp>
        <p:nvSpPr>
          <p:cNvPr id="6" name="Content Placeholder 20">
            <a:extLst>
              <a:ext uri="{FF2B5EF4-FFF2-40B4-BE49-F238E27FC236}">
                <a16:creationId xmlns:a16="http://schemas.microsoft.com/office/drawing/2014/main" id="{60A0D598-4F30-860D-B164-86E542C3618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717583"/>
            <a:ext cx="4228361" cy="175323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2468F35-3C59-6952-677B-91EE28176769}"/>
              </a:ext>
            </a:extLst>
          </p:cNvPr>
          <p:cNvGrpSpPr/>
          <p:nvPr userDrawn="1"/>
        </p:nvGrpSpPr>
        <p:grpSpPr>
          <a:xfrm>
            <a:off x="8588153" y="342585"/>
            <a:ext cx="161856" cy="6015799"/>
            <a:chOff x="6748423" y="256938"/>
            <a:chExt cx="0" cy="4609786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29B5F95-C554-67FD-B130-6A8618D97D7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748423" y="2735643"/>
              <a:ext cx="0" cy="2131081"/>
            </a:xfrm>
            <a:prstGeom prst="line">
              <a:avLst/>
            </a:prstGeom>
            <a:ln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114B44A-B9A2-0DF8-54BE-C2F6BE73112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748423" y="256938"/>
              <a:ext cx="0" cy="2131081"/>
            </a:xfrm>
            <a:prstGeom prst="line">
              <a:avLst/>
            </a:prstGeom>
            <a:ln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B946AA4-CDE8-9BEB-6151-6A8AB355B3E6}"/>
              </a:ext>
            </a:extLst>
          </p:cNvPr>
          <p:cNvGrpSpPr/>
          <p:nvPr userDrawn="1"/>
        </p:nvGrpSpPr>
        <p:grpSpPr>
          <a:xfrm rot="5400000">
            <a:off x="8588153" y="360935"/>
            <a:ext cx="0" cy="6146381"/>
            <a:chOff x="6748423" y="256938"/>
            <a:chExt cx="0" cy="4609786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032B3C3-D068-2F0F-9637-744E6707342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748423" y="2735643"/>
              <a:ext cx="0" cy="2131081"/>
            </a:xfrm>
            <a:prstGeom prst="line">
              <a:avLst/>
            </a:prstGeom>
            <a:ln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0C72096-0A4A-3731-1C6F-E0F903D31D6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748423" y="256938"/>
              <a:ext cx="0" cy="2131081"/>
            </a:xfrm>
            <a:prstGeom prst="line">
              <a:avLst/>
            </a:prstGeom>
            <a:ln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Content Placeholder 20">
            <a:extLst>
              <a:ext uri="{FF2B5EF4-FFF2-40B4-BE49-F238E27FC236}">
                <a16:creationId xmlns:a16="http://schemas.microsoft.com/office/drawing/2014/main" id="{8D539774-FE16-CA2B-882C-E2D3113646D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514962" y="1727403"/>
            <a:ext cx="2801777" cy="1456623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867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120648" indent="0" algn="ctr">
              <a:buNone/>
              <a:defRPr sz="1867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marL="461422" indent="0" algn="ctr">
              <a:buNone/>
              <a:defRPr sz="1867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</a:t>
            </a:r>
            <a:br>
              <a:rPr lang="en-GB"/>
            </a:br>
            <a:r>
              <a:rPr lang="en-GB"/>
              <a:t>Master text styles</a:t>
            </a:r>
          </a:p>
        </p:txBody>
      </p:sp>
      <p:sp>
        <p:nvSpPr>
          <p:cNvPr id="31" name="Picture Placeholder 3">
            <a:extLst>
              <a:ext uri="{FF2B5EF4-FFF2-40B4-BE49-F238E27FC236}">
                <a16:creationId xmlns:a16="http://schemas.microsoft.com/office/drawing/2014/main" id="{95378D7F-17CD-74B7-B68D-734E0CE1CB7D}"/>
              </a:ext>
            </a:extLst>
          </p:cNvPr>
          <p:cNvSpPr>
            <a:spLocks noGrp="1"/>
          </p:cNvSpPr>
          <p:nvPr>
            <p:ph type="pic" sz="quarter" idx="68" hasCustomPrompt="1"/>
          </p:nvPr>
        </p:nvSpPr>
        <p:spPr>
          <a:xfrm>
            <a:off x="6461620" y="593437"/>
            <a:ext cx="816640" cy="815027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GB"/>
              <a:t>Icon</a:t>
            </a:r>
          </a:p>
        </p:txBody>
      </p:sp>
      <p:sp>
        <p:nvSpPr>
          <p:cNvPr id="32" name="Content Placeholder 20">
            <a:extLst>
              <a:ext uri="{FF2B5EF4-FFF2-40B4-BE49-F238E27FC236}">
                <a16:creationId xmlns:a16="http://schemas.microsoft.com/office/drawing/2014/main" id="{856B6660-D8E6-B644-ABED-70772559F508}"/>
              </a:ext>
            </a:extLst>
          </p:cNvPr>
          <p:cNvSpPr>
            <a:spLocks noGrp="1"/>
          </p:cNvSpPr>
          <p:nvPr>
            <p:ph sz="quarter" idx="69" hasCustomPrompt="1"/>
          </p:nvPr>
        </p:nvSpPr>
        <p:spPr>
          <a:xfrm>
            <a:off x="8855637" y="1727403"/>
            <a:ext cx="2801777" cy="1456623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867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120648" indent="0" algn="ctr">
              <a:buNone/>
              <a:defRPr sz="1867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marL="461422" indent="0" algn="ctr">
              <a:buNone/>
              <a:defRPr sz="1867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</a:t>
            </a:r>
            <a:br>
              <a:rPr lang="en-GB"/>
            </a:br>
            <a:r>
              <a:rPr lang="en-GB"/>
              <a:t>Master text styles</a:t>
            </a:r>
          </a:p>
        </p:txBody>
      </p:sp>
      <p:sp>
        <p:nvSpPr>
          <p:cNvPr id="33" name="Picture Placeholder 3">
            <a:extLst>
              <a:ext uri="{FF2B5EF4-FFF2-40B4-BE49-F238E27FC236}">
                <a16:creationId xmlns:a16="http://schemas.microsoft.com/office/drawing/2014/main" id="{77598910-7082-DB63-9C9D-3F3084776108}"/>
              </a:ext>
            </a:extLst>
          </p:cNvPr>
          <p:cNvSpPr>
            <a:spLocks noGrp="1"/>
          </p:cNvSpPr>
          <p:nvPr>
            <p:ph type="pic" sz="quarter" idx="70" hasCustomPrompt="1"/>
          </p:nvPr>
        </p:nvSpPr>
        <p:spPr>
          <a:xfrm>
            <a:off x="9802294" y="593437"/>
            <a:ext cx="816640" cy="815027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GB"/>
              <a:t>Icon</a:t>
            </a:r>
          </a:p>
        </p:txBody>
      </p:sp>
      <p:sp>
        <p:nvSpPr>
          <p:cNvPr id="34" name="Content Placeholder 20">
            <a:extLst>
              <a:ext uri="{FF2B5EF4-FFF2-40B4-BE49-F238E27FC236}">
                <a16:creationId xmlns:a16="http://schemas.microsoft.com/office/drawing/2014/main" id="{B243BB10-A639-6C24-849B-D234C6912248}"/>
              </a:ext>
            </a:extLst>
          </p:cNvPr>
          <p:cNvSpPr>
            <a:spLocks noGrp="1"/>
          </p:cNvSpPr>
          <p:nvPr>
            <p:ph sz="quarter" idx="71" hasCustomPrompt="1"/>
          </p:nvPr>
        </p:nvSpPr>
        <p:spPr>
          <a:xfrm>
            <a:off x="5514962" y="4881202"/>
            <a:ext cx="2801777" cy="1456623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867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120648" indent="0" algn="ctr">
              <a:buNone/>
              <a:defRPr sz="1867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marL="461422" indent="0" algn="ctr">
              <a:buNone/>
              <a:defRPr sz="1867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</a:t>
            </a:r>
            <a:br>
              <a:rPr lang="en-GB"/>
            </a:br>
            <a:r>
              <a:rPr lang="en-GB"/>
              <a:t>Master text styles</a:t>
            </a:r>
          </a:p>
        </p:txBody>
      </p:sp>
      <p:sp>
        <p:nvSpPr>
          <p:cNvPr id="35" name="Picture Placeholder 3">
            <a:extLst>
              <a:ext uri="{FF2B5EF4-FFF2-40B4-BE49-F238E27FC236}">
                <a16:creationId xmlns:a16="http://schemas.microsoft.com/office/drawing/2014/main" id="{820F2428-B792-2CA0-7F60-B98B438E382B}"/>
              </a:ext>
            </a:extLst>
          </p:cNvPr>
          <p:cNvSpPr>
            <a:spLocks noGrp="1"/>
          </p:cNvSpPr>
          <p:nvPr>
            <p:ph type="pic" sz="quarter" idx="72" hasCustomPrompt="1"/>
          </p:nvPr>
        </p:nvSpPr>
        <p:spPr>
          <a:xfrm>
            <a:off x="6461620" y="3747236"/>
            <a:ext cx="816640" cy="815027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GB"/>
              <a:t>Icon</a:t>
            </a:r>
          </a:p>
        </p:txBody>
      </p:sp>
      <p:sp>
        <p:nvSpPr>
          <p:cNvPr id="36" name="Content Placeholder 20">
            <a:extLst>
              <a:ext uri="{FF2B5EF4-FFF2-40B4-BE49-F238E27FC236}">
                <a16:creationId xmlns:a16="http://schemas.microsoft.com/office/drawing/2014/main" id="{CB16E9E0-B37D-1BD2-E751-4F8172370FBA}"/>
              </a:ext>
            </a:extLst>
          </p:cNvPr>
          <p:cNvSpPr>
            <a:spLocks noGrp="1"/>
          </p:cNvSpPr>
          <p:nvPr>
            <p:ph sz="quarter" idx="73" hasCustomPrompt="1"/>
          </p:nvPr>
        </p:nvSpPr>
        <p:spPr>
          <a:xfrm>
            <a:off x="8855637" y="4881202"/>
            <a:ext cx="2801777" cy="1456623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867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120648" indent="0" algn="ctr">
              <a:buNone/>
              <a:defRPr sz="1867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marL="461422" indent="0" algn="ctr">
              <a:buNone/>
              <a:defRPr sz="1867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</a:t>
            </a:r>
            <a:br>
              <a:rPr lang="en-GB"/>
            </a:br>
            <a:r>
              <a:rPr lang="en-GB"/>
              <a:t>Master text styles</a:t>
            </a:r>
          </a:p>
        </p:txBody>
      </p:sp>
      <p:sp>
        <p:nvSpPr>
          <p:cNvPr id="37" name="Picture Placeholder 3">
            <a:extLst>
              <a:ext uri="{FF2B5EF4-FFF2-40B4-BE49-F238E27FC236}">
                <a16:creationId xmlns:a16="http://schemas.microsoft.com/office/drawing/2014/main" id="{82709724-47A5-8847-ED27-B22AD83EB902}"/>
              </a:ext>
            </a:extLst>
          </p:cNvPr>
          <p:cNvSpPr>
            <a:spLocks noGrp="1"/>
          </p:cNvSpPr>
          <p:nvPr>
            <p:ph type="pic" sz="quarter" idx="74" hasCustomPrompt="1"/>
          </p:nvPr>
        </p:nvSpPr>
        <p:spPr>
          <a:xfrm>
            <a:off x="9802294" y="3747236"/>
            <a:ext cx="816640" cy="815027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GB"/>
              <a:t>Icon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47B0979D-E461-0754-22CE-7DDD212A7D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2DE4E1-5CEE-6358-749D-7B00CBEE7DF5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C691D375-04E8-4F9A-8ABB-2AAB9EE5542A}" type="datetimeyyyy">
              <a:rPr lang="en-US" sz="700" b="0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&lt;Highly Confidential&gt;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28F9A9-E0BA-BE49-0FF7-C75096ACCB95}"/>
              </a:ext>
            </a:extLst>
          </p:cNvPr>
          <p:cNvSpPr>
            <a:spLocks noGrp="1"/>
          </p:cNvSpPr>
          <p:nvPr>
            <p:ph type="sldNum" sz="quarter" idx="7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739008299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L Logo Lines"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7A93532-71D0-D05E-6EE7-F2E82D104578}"/>
              </a:ext>
            </a:extLst>
          </p:cNvPr>
          <p:cNvGrpSpPr/>
          <p:nvPr userDrawn="1"/>
        </p:nvGrpSpPr>
        <p:grpSpPr>
          <a:xfrm>
            <a:off x="0" y="4438650"/>
            <a:ext cx="3902176" cy="2419350"/>
            <a:chOff x="0" y="3874168"/>
            <a:chExt cx="4812632" cy="2983832"/>
          </a:xfrm>
        </p:grpSpPr>
        <p:pic>
          <p:nvPicPr>
            <p:cNvPr id="3" name="Picture 2" descr="A picture containing icon&#10;&#10;Description automatically generated">
              <a:extLst>
                <a:ext uri="{FF2B5EF4-FFF2-40B4-BE49-F238E27FC236}">
                  <a16:creationId xmlns:a16="http://schemas.microsoft.com/office/drawing/2014/main" id="{730A7B0A-F79F-93B1-9BB9-47E04ECD81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0000" r="10526" b="24873"/>
            <a:stretch/>
          </p:blipFill>
          <p:spPr>
            <a:xfrm>
              <a:off x="0" y="5205317"/>
              <a:ext cx="4812632" cy="1652683"/>
            </a:xfrm>
            <a:prstGeom prst="rect">
              <a:avLst/>
            </a:prstGeom>
          </p:spPr>
        </p:pic>
        <p:pic>
          <p:nvPicPr>
            <p:cNvPr id="4" name="Graphic 4">
              <a:extLst>
                <a:ext uri="{FF2B5EF4-FFF2-40B4-BE49-F238E27FC236}">
                  <a16:creationId xmlns:a16="http://schemas.microsoft.com/office/drawing/2014/main" id="{556EA8C8-B054-949F-4116-CED566BE87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39375" t="17544" r="29934" b="38948"/>
            <a:stretch/>
          </p:blipFill>
          <p:spPr>
            <a:xfrm>
              <a:off x="0" y="3874168"/>
              <a:ext cx="3741822" cy="2983832"/>
            </a:xfrm>
            <a:prstGeom prst="rect">
              <a:avLst/>
            </a:prstGeom>
          </p:spPr>
        </p:pic>
      </p:grp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430AE8CE-28F6-38EA-5BF8-DC81ABF0B9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888" y="457200"/>
            <a:ext cx="11200711" cy="6066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DAADF01-D003-B82E-57AA-B2A2404F08A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012" y="1063892"/>
            <a:ext cx="11201588" cy="381000"/>
          </a:xfrm>
          <a:prstGeom prst="rect">
            <a:avLst/>
          </a:prstGeo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867" b="1" i="0">
                <a:solidFill>
                  <a:schemeClr val="tx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  <a:lvl2pPr marL="120648" indent="0" algn="ctr">
              <a:buNone/>
              <a:defRPr sz="1867"/>
            </a:lvl2pPr>
          </a:lstStyle>
          <a:p>
            <a:pPr lvl="0"/>
            <a:r>
              <a:rPr lang="en-US" dirty="0"/>
              <a:t>Click to add Sub-title</a:t>
            </a:r>
            <a:endParaRPr lang="en-US" altLang="ja-JP" dirty="0"/>
          </a:p>
        </p:txBody>
      </p:sp>
      <p:sp>
        <p:nvSpPr>
          <p:cNvPr id="9" name="Content Placeholder 20">
            <a:extLst>
              <a:ext uri="{FF2B5EF4-FFF2-40B4-BE49-F238E27FC236}">
                <a16:creationId xmlns:a16="http://schemas.microsoft.com/office/drawing/2014/main" id="{0CBF9A6C-69D1-9665-B19D-FC6E05A1772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591476"/>
            <a:ext cx="11201588" cy="4202632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F1AF71A1-ED92-5297-D32D-300B2B8C708C}"/>
              </a:ext>
            </a:extLst>
          </p:cNvPr>
          <p:cNvSpPr>
            <a:spLocks noGrp="1"/>
          </p:cNvSpPr>
          <p:nvPr>
            <p:ph type="sldNum" sz="quarter" idx="69"/>
          </p:nvPr>
        </p:nvSpPr>
        <p:spPr>
          <a:xfrm>
            <a:off x="11280576" y="6358386"/>
            <a:ext cx="378024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354249983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R Logo Lines"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99CE2CC-969C-02B6-4879-786B318E4C8C}"/>
              </a:ext>
            </a:extLst>
          </p:cNvPr>
          <p:cNvGrpSpPr/>
          <p:nvPr userDrawn="1"/>
        </p:nvGrpSpPr>
        <p:grpSpPr>
          <a:xfrm>
            <a:off x="9042400" y="0"/>
            <a:ext cx="3149600" cy="1498600"/>
            <a:chOff x="6781800" y="3747544"/>
            <a:chExt cx="2362200" cy="1123950"/>
          </a:xfrm>
        </p:grpSpPr>
        <p:pic>
          <p:nvPicPr>
            <p:cNvPr id="3" name="Picture 2" descr="A picture containing icon&#10;&#10;Description automatically generated">
              <a:extLst>
                <a:ext uri="{FF2B5EF4-FFF2-40B4-BE49-F238E27FC236}">
                  <a16:creationId xmlns:a16="http://schemas.microsoft.com/office/drawing/2014/main" id="{FAAFA0D7-EDAD-407E-9C3A-ACDE027BF9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5000" t="38103"/>
            <a:stretch/>
          </p:blipFill>
          <p:spPr>
            <a:xfrm>
              <a:off x="6858000" y="3747544"/>
              <a:ext cx="2286000" cy="1021246"/>
            </a:xfrm>
            <a:prstGeom prst="rect">
              <a:avLst/>
            </a:prstGeom>
          </p:spPr>
        </p:pic>
        <p:pic>
          <p:nvPicPr>
            <p:cNvPr id="4" name="Picture 3" descr="A picture containing device&#10;&#10;Description automatically generated">
              <a:extLst>
                <a:ext uri="{FF2B5EF4-FFF2-40B4-BE49-F238E27FC236}">
                  <a16:creationId xmlns:a16="http://schemas.microsoft.com/office/drawing/2014/main" id="{2181FD1D-8A13-107C-7CF7-146150C00B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4167" t="21698" b="-19184"/>
            <a:stretch/>
          </p:blipFill>
          <p:spPr>
            <a:xfrm>
              <a:off x="6781800" y="3747544"/>
              <a:ext cx="2362200" cy="1123950"/>
            </a:xfrm>
            <a:prstGeom prst="rect">
              <a:avLst/>
            </a:prstGeom>
          </p:spPr>
        </p:pic>
      </p:grpSp>
      <p:sp>
        <p:nvSpPr>
          <p:cNvPr id="8" name="Content Placeholder 20">
            <a:extLst>
              <a:ext uri="{FF2B5EF4-FFF2-40B4-BE49-F238E27FC236}">
                <a16:creationId xmlns:a16="http://schemas.microsoft.com/office/drawing/2014/main" id="{8BEFFA6A-B275-BB4C-2BAC-AEB5E6C604E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591476"/>
            <a:ext cx="11201588" cy="4202632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8EED6EFC-5F2B-F024-4055-4DAD7A2ECC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888" y="457200"/>
            <a:ext cx="11200711" cy="6066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08944C73-F4C0-8780-0A90-8DB53F9226D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012" y="1063892"/>
            <a:ext cx="11201588" cy="381000"/>
          </a:xfrm>
          <a:prstGeom prst="rect">
            <a:avLst/>
          </a:prstGeo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867" b="1" i="0">
                <a:solidFill>
                  <a:schemeClr val="tx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  <a:lvl2pPr marL="120648" indent="0" algn="ctr">
              <a:buNone/>
              <a:defRPr sz="1867"/>
            </a:lvl2pPr>
          </a:lstStyle>
          <a:p>
            <a:pPr lvl="0"/>
            <a:r>
              <a:rPr lang="en-US" dirty="0"/>
              <a:t>Click to add Sub-title</a:t>
            </a:r>
            <a:endParaRPr lang="en-US" altLang="ja-JP" dirty="0"/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680188FA-E983-62D1-D152-B26B0D95FB5F}"/>
              </a:ext>
            </a:extLst>
          </p:cNvPr>
          <p:cNvSpPr>
            <a:spLocks noGrp="1"/>
          </p:cNvSpPr>
          <p:nvPr>
            <p:ph type="sldNum" sz="quarter" idx="69"/>
          </p:nvPr>
        </p:nvSpPr>
        <p:spPr>
          <a:xfrm>
            <a:off x="11280576" y="6358386"/>
            <a:ext cx="378024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730180039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olar Cover">
    <p:bg>
      <p:bgPr>
        <a:gradFill flip="none" rotWithShape="1">
          <a:gsLst>
            <a:gs pos="0">
              <a:srgbClr val="FFB314"/>
            </a:gs>
            <a:gs pos="100000">
              <a:srgbClr val="FF5800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525A1C9-6E64-BD80-664F-73D8FA9F78A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419068"/>
            <a:ext cx="12192000" cy="2199861"/>
          </a:xfrm>
          <a:prstGeom prst="rect">
            <a:avLst/>
          </a:prstGeom>
        </p:spPr>
      </p:pic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74EB15CB-DB97-7369-BE85-D7B3060325E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1691" y="203709"/>
            <a:ext cx="3289300" cy="1207171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9043631-CA1F-72E1-FA33-47D6B7E96776}"/>
              </a:ext>
            </a:extLst>
          </p:cNvPr>
          <p:cNvSpPr txBox="1">
            <a:spLocks/>
          </p:cNvSpPr>
          <p:nvPr userDrawn="1"/>
        </p:nvSpPr>
        <p:spPr>
          <a:xfrm>
            <a:off x="7183073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070B284F-70A1-4575-8A69-1E7D15DA9A5E}" type="datetimeyyyy">
              <a:rPr lang="en-US" sz="700" b="0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&lt;Highly Confidential&gt;</a:t>
            </a:r>
          </a:p>
        </p:txBody>
      </p:sp>
      <p:pic>
        <p:nvPicPr>
          <p:cNvPr id="15" name="Picture 14" descr="A picture containing connector, cable&#10;&#10;Description automatically generated">
            <a:extLst>
              <a:ext uri="{FF2B5EF4-FFF2-40B4-BE49-F238E27FC236}">
                <a16:creationId xmlns:a16="http://schemas.microsoft.com/office/drawing/2014/main" id="{D8B662F2-578E-161B-B1FF-4F0F0FE0EC74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0" y="204307"/>
            <a:ext cx="12192000" cy="3498573"/>
          </a:xfrm>
          <a:prstGeom prst="rect">
            <a:avLst/>
          </a:prstGeom>
        </p:spPr>
      </p:pic>
      <p:sp>
        <p:nvSpPr>
          <p:cNvPr id="16" name="Title 7">
            <a:extLst>
              <a:ext uri="{FF2B5EF4-FFF2-40B4-BE49-F238E27FC236}">
                <a16:creationId xmlns:a16="http://schemas.microsoft.com/office/drawing/2014/main" id="{A4B2E99C-298D-718C-3E87-C7CDDD4666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39" y="3870006"/>
            <a:ext cx="6795051" cy="1527097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56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 dirty="0"/>
              <a:t>Click to edit </a:t>
            </a:r>
            <a:br>
              <a:rPr lang="en-US" altLang="ja-JP" dirty="0"/>
            </a:br>
            <a:r>
              <a:rPr lang="en-US" altLang="ja-JP" dirty="0"/>
              <a:t>Master title style</a:t>
            </a:r>
            <a:endParaRPr lang="en-GB" dirty="0"/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D2C48BD7-3C34-B08C-255C-79D84CBB100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538" y="5476402"/>
            <a:ext cx="6795052" cy="54773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Sub-title / Presenter Name</a:t>
            </a:r>
            <a:endParaRPr lang="en-GB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58C5AC77-1855-61A1-86D8-42A6577554F2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25000" y="807294"/>
            <a:ext cx="2109041" cy="204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5769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3CFA260-42A7-FF03-B0A9-5106CA3448D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419068"/>
            <a:ext cx="12192000" cy="2199861"/>
          </a:xfrm>
          <a:prstGeom prst="rect">
            <a:avLst/>
          </a:prstGeom>
        </p:spPr>
      </p:pic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60F65EED-1110-732F-1B11-95551A45185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21691" y="203709"/>
            <a:ext cx="3289300" cy="1207171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E0C6D5-DA76-9057-8F38-600063C35CD1}"/>
              </a:ext>
            </a:extLst>
          </p:cNvPr>
          <p:cNvSpPr txBox="1">
            <a:spLocks/>
          </p:cNvSpPr>
          <p:nvPr userDrawn="1"/>
        </p:nvSpPr>
        <p:spPr>
          <a:xfrm>
            <a:off x="7183073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6318BCB0-7DB8-434B-8E73-01EB242A1F8F}" type="datetimeyyyy">
              <a:rPr lang="en-US" sz="700" b="0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&lt;Highly Confidential&gt;</a:t>
            </a:r>
          </a:p>
        </p:txBody>
      </p:sp>
      <p:sp>
        <p:nvSpPr>
          <p:cNvPr id="16" name="Title 7">
            <a:extLst>
              <a:ext uri="{FF2B5EF4-FFF2-40B4-BE49-F238E27FC236}">
                <a16:creationId xmlns:a16="http://schemas.microsoft.com/office/drawing/2014/main" id="{3DE9AE13-4D32-4551-39E8-4FB29B13596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39" y="3870006"/>
            <a:ext cx="6795051" cy="1527097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5600"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 dirty="0"/>
              <a:t>Click to edit </a:t>
            </a:r>
            <a:br>
              <a:rPr lang="en-US" altLang="ja-JP" dirty="0"/>
            </a:br>
            <a:r>
              <a:rPr lang="en-US" altLang="ja-JP" dirty="0"/>
              <a:t>Master title style</a:t>
            </a:r>
            <a:endParaRPr lang="en-GB" dirty="0"/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93420F3A-1D8C-4A97-7690-AA5AC1E2ECB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538" y="5476402"/>
            <a:ext cx="6795052" cy="54773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chemeClr val="tx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Sub-title / Presenter Name</a:t>
            </a:r>
            <a:endParaRPr lang="en-GB" dirty="0"/>
          </a:p>
        </p:txBody>
      </p:sp>
      <p:pic>
        <p:nvPicPr>
          <p:cNvPr id="18" name="Picture 17" descr="A picture containing connector, cable&#10;&#10;Description automatically generated">
            <a:extLst>
              <a:ext uri="{FF2B5EF4-FFF2-40B4-BE49-F238E27FC236}">
                <a16:creationId xmlns:a16="http://schemas.microsoft.com/office/drawing/2014/main" id="{A09988E2-C227-9B42-2310-2FA7BCE5447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204307"/>
            <a:ext cx="12192000" cy="3498573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83BE3448-BCC2-D46A-15EB-E157DC91901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25000" y="807294"/>
            <a:ext cx="2109041" cy="204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61946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cover">
    <p:bg>
      <p:bgPr>
        <a:gradFill flip="none" rotWithShape="1">
          <a:gsLst>
            <a:gs pos="0">
              <a:srgbClr val="FFB314"/>
            </a:gs>
            <a:gs pos="100000">
              <a:srgbClr val="FF5800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F048DB9C-DCF7-0D4F-BD88-98E3E02490F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4000">
                <a:srgbClr val="890078"/>
              </a:gs>
              <a:gs pos="100000">
                <a:srgbClr val="FF5800"/>
              </a:gs>
            </a:gsLst>
            <a:path path="circle">
              <a:fillToRect l="100000" t="100000"/>
            </a:path>
            <a:tileRect r="-100000" b="-100000"/>
          </a:gradFill>
        </p:spPr>
        <p:txBody>
          <a:bodyPr/>
          <a:lstStyle>
            <a:lvl1pPr algn="ctr">
              <a:defRPr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altLang="ja-JP" dirty="0"/>
              <a:t>Click icon to add picture. Send your image to the back for logo to display</a:t>
            </a:r>
            <a:endParaRPr lang="en-GB" dirty="0"/>
          </a:p>
        </p:txBody>
      </p:sp>
      <p:sp>
        <p:nvSpPr>
          <p:cNvPr id="2" name="Title 7">
            <a:extLst>
              <a:ext uri="{FF2B5EF4-FFF2-40B4-BE49-F238E27FC236}">
                <a16:creationId xmlns:a16="http://schemas.microsoft.com/office/drawing/2014/main" id="{8DC08F90-D086-622F-9346-FA7E66730F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39" y="3870006"/>
            <a:ext cx="6795051" cy="1527097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56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 dirty="0"/>
              <a:t>Click to edit </a:t>
            </a:r>
            <a:br>
              <a:rPr lang="en-US" altLang="ja-JP" dirty="0"/>
            </a:br>
            <a:r>
              <a:rPr lang="en-US" altLang="ja-JP" dirty="0"/>
              <a:t>Master title style</a:t>
            </a:r>
            <a:endParaRPr lang="en-GB" dirty="0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C2A07DD5-7476-E78E-877E-5A83444D081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538" y="5476402"/>
            <a:ext cx="6795052" cy="54773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Sub-title / Presenter Name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540F11-B5D8-3385-35F7-66E750CB7A97}"/>
              </a:ext>
            </a:extLst>
          </p:cNvPr>
          <p:cNvSpPr txBox="1">
            <a:spLocks/>
          </p:cNvSpPr>
          <p:nvPr userDrawn="1"/>
        </p:nvSpPr>
        <p:spPr>
          <a:xfrm>
            <a:off x="7183073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1F040318-8979-4952-A618-4BC676CB2527}" type="datetimeyyyy">
              <a:rPr lang="en-US" sz="700" b="0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&lt;Highly Confidential&gt;</a:t>
            </a:r>
          </a:p>
        </p:txBody>
      </p:sp>
    </p:spTree>
    <p:extLst>
      <p:ext uri="{BB962C8B-B14F-4D97-AF65-F5344CB8AC3E}">
        <p14:creationId xmlns:p14="http://schemas.microsoft.com/office/powerpoint/2010/main" val="2667170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chard cov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tree, outdoor, outdoor object&#10;&#10;Description automatically generated">
            <a:extLst>
              <a:ext uri="{FF2B5EF4-FFF2-40B4-BE49-F238E27FC236}">
                <a16:creationId xmlns:a16="http://schemas.microsoft.com/office/drawing/2014/main" id="{486376D3-2F5B-0F1C-3148-25259A5CC0B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205588" cy="6858000"/>
          </a:xfrm>
          <a:prstGeom prst="rect">
            <a:avLst/>
          </a:prstGeom>
        </p:spPr>
      </p:pic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C001E068-DCB8-4AF2-A0E0-F83E05F7B5E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1691" y="203709"/>
            <a:ext cx="3289300" cy="1207171"/>
          </a:xfrm>
          <a:prstGeom prst="rect">
            <a:avLst/>
          </a:prstGeom>
        </p:spPr>
      </p:pic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146D7014-93D2-44BD-FF82-57EFCFFD348C}"/>
              </a:ext>
            </a:extLst>
          </p:cNvPr>
          <p:cNvSpPr txBox="1">
            <a:spLocks/>
          </p:cNvSpPr>
          <p:nvPr userDrawn="1"/>
        </p:nvSpPr>
        <p:spPr>
          <a:xfrm>
            <a:off x="7183073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1F040318-8979-4952-A618-4BC676CB2527}" type="datetimeyyyy">
              <a:rPr lang="en-US" sz="700" b="0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&lt;Highly Confidential&gt;</a:t>
            </a:r>
          </a:p>
        </p:txBody>
      </p:sp>
      <p:sp>
        <p:nvSpPr>
          <p:cNvPr id="12" name="Title 7">
            <a:extLst>
              <a:ext uri="{FF2B5EF4-FFF2-40B4-BE49-F238E27FC236}">
                <a16:creationId xmlns:a16="http://schemas.microsoft.com/office/drawing/2014/main" id="{3729E75C-D01E-AAAB-E111-941F5DF17B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39" y="3870006"/>
            <a:ext cx="6795051" cy="1527097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56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 dirty="0"/>
              <a:t>Click to edit </a:t>
            </a:r>
            <a:br>
              <a:rPr lang="en-US" altLang="ja-JP" dirty="0"/>
            </a:br>
            <a:r>
              <a:rPr lang="en-US" altLang="ja-JP" dirty="0"/>
              <a:t>Master title style</a:t>
            </a:r>
            <a:endParaRPr lang="en-GB" dirty="0"/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A985804D-1968-5779-F7D5-38819C3BA9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538" y="5476402"/>
            <a:ext cx="6795052" cy="54773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Sub-title / Presenter Name</a:t>
            </a:r>
            <a:endParaRPr lang="en-GB" dirty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1E684D4B-27EC-5164-F9F2-ABD6014621A1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25000" y="807294"/>
            <a:ext cx="2109041" cy="204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2832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urora - 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083386" y="2992375"/>
            <a:ext cx="10524898" cy="1080861"/>
          </a:xfrm>
        </p:spPr>
        <p:txBody>
          <a:bodyPr>
            <a:noAutofit/>
          </a:bodyPr>
          <a:lstStyle>
            <a:lvl1pPr marL="0" indent="0">
              <a:buNone/>
              <a:defRPr sz="4400" b="0" i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1083386" y="4156074"/>
            <a:ext cx="10524898" cy="1092819"/>
          </a:xfrm>
        </p:spPr>
        <p:txBody>
          <a:bodyPr>
            <a:noAutofit/>
          </a:bodyPr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0111302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urora divider">
    <p:bg>
      <p:bgPr>
        <a:gradFill flip="none" rotWithShape="1">
          <a:gsLst>
            <a:gs pos="100000">
              <a:srgbClr val="FF5800"/>
            </a:gs>
            <a:gs pos="4000">
              <a:srgbClr val="890078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icon&#10;&#10;Description automatically generated">
            <a:extLst>
              <a:ext uri="{FF2B5EF4-FFF2-40B4-BE49-F238E27FC236}">
                <a16:creationId xmlns:a16="http://schemas.microsoft.com/office/drawing/2014/main" id="{54C71BA1-83D3-4827-C9A8-87C450A0F49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039887"/>
            <a:ext cx="12192000" cy="2199861"/>
          </a:xfrm>
          <a:prstGeom prst="rect">
            <a:avLst/>
          </a:prstGeom>
        </p:spPr>
      </p:pic>
      <p:pic>
        <p:nvPicPr>
          <p:cNvPr id="15" name="Picture 14" descr="A picture containing device&#10;&#10;Description automatically generated">
            <a:extLst>
              <a:ext uri="{FF2B5EF4-FFF2-40B4-BE49-F238E27FC236}">
                <a16:creationId xmlns:a16="http://schemas.microsoft.com/office/drawing/2014/main" id="{2BD5F353-B683-50F6-D59B-CA9DB696DA1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552" y="4647501"/>
            <a:ext cx="12186448" cy="1536552"/>
          </a:xfrm>
          <a:prstGeom prst="rect">
            <a:avLst/>
          </a:prstGeom>
        </p:spPr>
      </p:pic>
      <p:sp>
        <p:nvSpPr>
          <p:cNvPr id="2" name="Title 7">
            <a:extLst>
              <a:ext uri="{FF2B5EF4-FFF2-40B4-BE49-F238E27FC236}">
                <a16:creationId xmlns:a16="http://schemas.microsoft.com/office/drawing/2014/main" id="{6647BFCF-3982-CCAA-7A02-3B65204B97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39" y="2394152"/>
            <a:ext cx="6795051" cy="1527097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56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 dirty="0"/>
              <a:t>Click to edit Divider</a:t>
            </a:r>
            <a:endParaRPr lang="en-GB" dirty="0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E3404243-D446-89D8-2EE0-CCCD9B4F8BD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538" y="4000547"/>
            <a:ext cx="6795052" cy="54773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Sub-title / Presenter Name</a:t>
            </a:r>
            <a:endParaRPr lang="en-GB" dirty="0"/>
          </a:p>
        </p:txBody>
      </p:sp>
      <p:pic>
        <p:nvPicPr>
          <p:cNvPr id="11" name="Picture 10" descr="Logo&#10;&#10;Description automatically generated">
            <a:extLst>
              <a:ext uri="{FF2B5EF4-FFF2-40B4-BE49-F238E27FC236}">
                <a16:creationId xmlns:a16="http://schemas.microsoft.com/office/drawing/2014/main" id="{C9DC505A-2D26-1889-C779-148711CE950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0050" y="6226983"/>
            <a:ext cx="1494932" cy="548639"/>
          </a:xfrm>
          <a:prstGeom prst="rect">
            <a:avLst/>
          </a:prstGeom>
        </p:spPr>
      </p:pic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CCCF9DBF-C7CC-D860-1ABE-732E6CBB51D6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7C5DE94C-99BC-4FD5-A5C6-7E6A23D3827C}" type="datetimeyyyy">
              <a:rPr lang="en-US" sz="700" b="0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&lt;Highly Confidential&gt;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B7DC6CAB-D34C-D60A-CC7D-6395237BF6A3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59D4B2-E832-B7CD-9885-4542055140B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745204067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olar divider">
    <p:bg>
      <p:bgPr>
        <a:gradFill>
          <a:gsLst>
            <a:gs pos="0">
              <a:srgbClr val="FFB314"/>
            </a:gs>
            <a:gs pos="100000">
              <a:srgbClr val="FF5800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icon&#10;&#10;Description automatically generated">
            <a:extLst>
              <a:ext uri="{FF2B5EF4-FFF2-40B4-BE49-F238E27FC236}">
                <a16:creationId xmlns:a16="http://schemas.microsoft.com/office/drawing/2014/main" id="{54C71BA1-83D3-4827-C9A8-87C450A0F49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039887"/>
            <a:ext cx="12192000" cy="2199861"/>
          </a:xfrm>
          <a:prstGeom prst="rect">
            <a:avLst/>
          </a:prstGeom>
        </p:spPr>
      </p:pic>
      <p:pic>
        <p:nvPicPr>
          <p:cNvPr id="15" name="Picture 14" descr="A picture containing device&#10;&#10;Description automatically generated">
            <a:extLst>
              <a:ext uri="{FF2B5EF4-FFF2-40B4-BE49-F238E27FC236}">
                <a16:creationId xmlns:a16="http://schemas.microsoft.com/office/drawing/2014/main" id="{2BD5F353-B683-50F6-D59B-CA9DB696DA1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4648201"/>
            <a:ext cx="12180896" cy="1535852"/>
          </a:xfrm>
          <a:prstGeom prst="rect">
            <a:avLst/>
          </a:prstGeom>
        </p:spPr>
      </p:pic>
      <p:sp>
        <p:nvSpPr>
          <p:cNvPr id="18" name="Title 7">
            <a:extLst>
              <a:ext uri="{FF2B5EF4-FFF2-40B4-BE49-F238E27FC236}">
                <a16:creationId xmlns:a16="http://schemas.microsoft.com/office/drawing/2014/main" id="{67CCE83A-7C05-0BA3-56E8-C8A7126C14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39" y="2394152"/>
            <a:ext cx="6795051" cy="1527097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56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 dirty="0"/>
              <a:t>Click to edit Divider</a:t>
            </a:r>
            <a:endParaRPr lang="en-GB" dirty="0"/>
          </a:p>
        </p:txBody>
      </p:sp>
      <p:sp>
        <p:nvSpPr>
          <p:cNvPr id="19" name="Text Placeholder 9">
            <a:extLst>
              <a:ext uri="{FF2B5EF4-FFF2-40B4-BE49-F238E27FC236}">
                <a16:creationId xmlns:a16="http://schemas.microsoft.com/office/drawing/2014/main" id="{8BD5F945-9526-50AB-F03C-81AA1D0392D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538" y="4000547"/>
            <a:ext cx="6795052" cy="54773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Sub-title / Presenter Name</a:t>
            </a:r>
            <a:endParaRPr lang="en-GB" dirty="0"/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E13BDA52-EACA-ED5B-66AA-1FFC721105A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0050" y="6226983"/>
            <a:ext cx="1494932" cy="548639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1A76DC12-D48C-AF29-5BD9-B74421C476B0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CD22CE56-B61F-45E9-B14C-06C73452CB93}" type="datetimeyyyy">
              <a:rPr lang="en-US" sz="700" b="0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&lt;Highly Confidential&gt;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DFD41A6F-C63C-8531-0E7F-25589016F896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6CD4BF50-6A69-BEB3-75EA-EB03FAB676B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280576" y="6358386"/>
            <a:ext cx="37802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511523307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urora End Slide">
    <p:bg>
      <p:bgPr>
        <a:gradFill flip="none" rotWithShape="1">
          <a:gsLst>
            <a:gs pos="100000">
              <a:srgbClr val="FF5800"/>
            </a:gs>
            <a:gs pos="4000">
              <a:srgbClr val="890078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icon&#10;&#10;Description automatically generated">
            <a:extLst>
              <a:ext uri="{FF2B5EF4-FFF2-40B4-BE49-F238E27FC236}">
                <a16:creationId xmlns:a16="http://schemas.microsoft.com/office/drawing/2014/main" id="{54C71BA1-83D3-4827-C9A8-87C450A0F49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039887"/>
            <a:ext cx="12192000" cy="2199861"/>
          </a:xfrm>
          <a:prstGeom prst="rect">
            <a:avLst/>
          </a:prstGeom>
        </p:spPr>
      </p:pic>
      <p:pic>
        <p:nvPicPr>
          <p:cNvPr id="15" name="Picture 14" descr="A picture containing device&#10;&#10;Description automatically generated">
            <a:extLst>
              <a:ext uri="{FF2B5EF4-FFF2-40B4-BE49-F238E27FC236}">
                <a16:creationId xmlns:a16="http://schemas.microsoft.com/office/drawing/2014/main" id="{2BD5F353-B683-50F6-D59B-CA9DB696DA1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552" y="4647501"/>
            <a:ext cx="12186448" cy="1536552"/>
          </a:xfrm>
          <a:prstGeom prst="rect">
            <a:avLst/>
          </a:prstGeom>
        </p:spPr>
      </p:pic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29F6752F-C195-900B-743A-3C3A7BB568E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86456" y="1844499"/>
            <a:ext cx="7219089" cy="2649401"/>
          </a:xfrm>
          <a:prstGeom prst="rect">
            <a:avLst/>
          </a:prstGeom>
        </p:spPr>
      </p:pic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2F53BE18-10C1-079A-6620-B10DA868A4D1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9DBFA95E-50DC-4369-B56A-7D93EAE84222}" type="datetimeyyyy">
              <a:rPr lang="en-US" sz="700" b="0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&lt;Highly Confidential&gt;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B15B43A2-27E6-695E-7478-295E22540D08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3ED374-E56F-7B92-7C0F-98C91733A38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280576" y="6358386"/>
            <a:ext cx="37802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522169470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olar End Slide">
    <p:bg>
      <p:bgPr>
        <a:gradFill>
          <a:gsLst>
            <a:gs pos="0">
              <a:srgbClr val="FFB314"/>
            </a:gs>
            <a:gs pos="100000">
              <a:srgbClr val="FF5800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icon&#10;&#10;Description automatically generated">
            <a:extLst>
              <a:ext uri="{FF2B5EF4-FFF2-40B4-BE49-F238E27FC236}">
                <a16:creationId xmlns:a16="http://schemas.microsoft.com/office/drawing/2014/main" id="{54C71BA1-83D3-4827-C9A8-87C450A0F49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039887"/>
            <a:ext cx="12192000" cy="2199861"/>
          </a:xfrm>
          <a:prstGeom prst="rect">
            <a:avLst/>
          </a:prstGeom>
        </p:spPr>
      </p:pic>
      <p:pic>
        <p:nvPicPr>
          <p:cNvPr id="15" name="Picture 14" descr="A picture containing device&#10;&#10;Description automatically generated">
            <a:extLst>
              <a:ext uri="{FF2B5EF4-FFF2-40B4-BE49-F238E27FC236}">
                <a16:creationId xmlns:a16="http://schemas.microsoft.com/office/drawing/2014/main" id="{2BD5F353-B683-50F6-D59B-CA9DB696DA1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4648201"/>
            <a:ext cx="12180896" cy="1535852"/>
          </a:xfrm>
          <a:prstGeom prst="rect">
            <a:avLst/>
          </a:prstGeom>
        </p:spPr>
      </p:pic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6D76C8DB-10B9-4AF5-08BB-850195E11E5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86456" y="1844499"/>
            <a:ext cx="7219089" cy="2649401"/>
          </a:xfrm>
          <a:prstGeom prst="rect">
            <a:avLst/>
          </a:prstGeom>
        </p:spPr>
      </p:pic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0331C954-49F8-9DF5-8795-A8BED44ABA05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C259C16A-6D70-46F6-BB13-4DDF4D227DE7}" type="datetimeyyyy">
              <a:rPr lang="en-US" sz="700" b="0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&lt;Highly Confidential&gt;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7AD62FCC-CAB2-0F2C-5800-59A75EF4383A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4873444C-6F5C-E5F9-9C67-F4D80DE8378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280576" y="6358386"/>
            <a:ext cx="37802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439125920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418AE1D-94C9-D3C6-0407-5B8FDFD3F4E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813DCA-45C6-C307-AA6C-5508DC0DB1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888" y="457200"/>
            <a:ext cx="11200711" cy="987692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0950EC2-2F59-74DE-330D-341146AF84EF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57200" y="1700808"/>
            <a:ext cx="11201588" cy="4300106"/>
          </a:xfrm>
        </p:spPr>
        <p:txBody>
          <a:bodyPr/>
          <a:lstStyle/>
          <a:p>
            <a:pPr lvl="0"/>
            <a:r>
              <a:rPr lang="en-US" sz="1400">
                <a:solidFill>
                  <a:srgbClr val="464646"/>
                </a:solidFill>
              </a:rPr>
              <a:t>Click to edit Master text styles</a:t>
            </a:r>
          </a:p>
          <a:p>
            <a:pPr lvl="1"/>
            <a:r>
              <a:rPr lang="en-US" sz="1400">
                <a:solidFill>
                  <a:srgbClr val="464646"/>
                </a:solidFill>
              </a:rPr>
              <a:t>Second level</a:t>
            </a:r>
          </a:p>
          <a:p>
            <a:pPr lvl="2"/>
            <a:r>
              <a:rPr lang="en-US" sz="1400">
                <a:solidFill>
                  <a:srgbClr val="464646"/>
                </a:solidFill>
              </a:rPr>
              <a:t>Third level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1AA80F43-DF0B-399E-18BB-D9C684142F22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096598202"/>
              </p:ext>
            </p:extLst>
          </p:nvPr>
        </p:nvGraphicFramePr>
        <p:xfrm>
          <a:off x="618454" y="2921000"/>
          <a:ext cx="11065545" cy="2657971"/>
        </p:xfrm>
        <a:graphic>
          <a:graphicData uri="http://schemas.openxmlformats.org/drawingml/2006/table">
            <a:tbl>
              <a:tblPr bandRow="1">
                <a:tableStyleId>{8EC20E35-A176-4012-BC5E-935CFFF8708E}</a:tableStyleId>
              </a:tblPr>
              <a:tblGrid>
                <a:gridCol w="16175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479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3931">
                <a:tc gridSpan="2">
                  <a:txBody>
                    <a:bodyPr/>
                    <a:lstStyle/>
                    <a:p>
                      <a:pPr algn="l" fontAlgn="t"/>
                      <a:r>
                        <a:rPr 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MANDATORY PROTECTION FOR HIGHLY CONFIDENTIAL DATA</a:t>
                      </a:r>
                    </a:p>
                  </a:txBody>
                  <a:tcPr marL="108000" marR="108000" marT="34291" marB="72000">
                    <a:lnL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t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3280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100" b="0" u="none" strike="noStrike" kern="1200"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Access</a:t>
                      </a:r>
                      <a:endParaRPr lang="en-US" sz="1100" b="0" i="1" u="none" strike="noStrike" kern="1200" dirty="0">
                        <a:solidFill>
                          <a:schemeClr val="tx2"/>
                        </a:solidFill>
                        <a:effectLst/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108000" marR="108000" marT="34291" marB="72000">
                    <a:lnL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Access is limited to select individuals/groups that need it to perform their job duties. Access is enforced by encrypting the file using minimum 256-bit encryption before being shared or stored anywhere except Avanade workstations or secure repositories. </a:t>
                      </a:r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  <a:hlinkClick r:id="rId2"/>
                        </a:rPr>
                        <a:t>Click here</a:t>
                      </a:r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 for the complete list.  </a:t>
                      </a:r>
                    </a:p>
                  </a:txBody>
                  <a:tcPr marL="108000" marR="108000" marT="36000" marB="72000">
                    <a:lnL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5640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100" b="0" u="none" strike="noStrike" kern="1200"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Devices</a:t>
                      </a:r>
                      <a:endParaRPr lang="en-US" sz="1100" b="0" i="1" u="none" strike="noStrike" kern="1200" dirty="0">
                        <a:solidFill>
                          <a:schemeClr val="tx2"/>
                        </a:solidFill>
                        <a:effectLst/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108000" marR="108000" marT="34291" marB="72000">
                    <a:lnL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Drive is encrypted to minimum 256 bit encryption; when disposal is necessary, physically destroy or securely overwrite when no longer needed.</a:t>
                      </a:r>
                    </a:p>
                  </a:txBody>
                  <a:tcPr marL="108000" marR="108000" marT="36000" marB="72000">
                    <a:lnL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0920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100" b="0" u="none" strike="noStrike" kern="1200"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Storage/Sharing</a:t>
                      </a:r>
                      <a:endParaRPr lang="en-US" sz="1100" b="0" i="1" u="none" strike="noStrike" kern="1200" dirty="0">
                        <a:solidFill>
                          <a:schemeClr val="tx2"/>
                        </a:solidFill>
                        <a:effectLst/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108000" marR="108000" marT="34291" marB="72000">
                    <a:lnL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highly confidential data will be leaving your workstation for any reason using a standard application (e.g., email, Skype, Yammer), it must be encrypted with the appropriate tools like Active Directory RMS or 7-Zip. File-level encryption is not required when sharing via a secure repository (e.g., uploaded into SAP, OM, OneDrive for Business, SharePoint site). </a:t>
                      </a:r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  <a:hlinkClick r:id="rId2"/>
                        </a:rPr>
                        <a:t>Click here</a:t>
                      </a:r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 for the complete list. </a:t>
                      </a:r>
                    </a:p>
                  </a:txBody>
                  <a:tcPr marL="108000" marR="108000" marT="36000" marB="72000">
                    <a:lnL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5640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100" b="0" u="none" strike="noStrike" kern="1200"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Transmission</a:t>
                      </a:r>
                      <a:endParaRPr lang="en-US" sz="1100" b="0" i="1" u="none" strike="noStrike" kern="1200" dirty="0">
                        <a:solidFill>
                          <a:schemeClr val="tx2"/>
                        </a:solidFill>
                        <a:effectLst/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108000" marR="108000" marT="34291" marB="72000">
                    <a:lnL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100" b="0" i="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  <a:hlinkClick r:id="rId3"/>
                        </a:rPr>
                        <a:t>Company data</a:t>
                      </a:r>
                      <a:r>
                        <a:rPr lang="en-US" sz="1100" b="0" i="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and </a:t>
                      </a:r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  <a:hlinkClick r:id="rId3"/>
                        </a:rPr>
                        <a:t>client data</a:t>
                      </a:r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100" b="0" i="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that is transmitted to or received from</a:t>
                      </a:r>
                      <a:r>
                        <a:rPr lang="en-US" sz="1100" b="0" i="0" baseline="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100" b="0" i="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outside</a:t>
                      </a:r>
                      <a:r>
                        <a:rPr lang="en-US" sz="1100" b="0" i="0" baseline="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of Avanade</a:t>
                      </a:r>
                      <a:r>
                        <a:rPr lang="en-US" sz="1100" b="0" i="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must be encrypted</a:t>
                      </a:r>
                      <a:r>
                        <a:rPr lang="en-US" sz="1100" b="0" i="0" baseline="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(e.g., FTPS, SSL, HTTPS, TLS).</a:t>
                      </a:r>
                      <a:endParaRPr lang="en-US" sz="1100" b="0" i="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108000" marR="108000" marT="36000" marB="72000">
                    <a:lnL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78560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100" b="0" u="none" strike="noStrike" kern="1200"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Retention</a:t>
                      </a:r>
                      <a:endParaRPr lang="en-US" sz="1100" b="0" i="1" u="none" strike="noStrike" kern="1200" dirty="0">
                        <a:solidFill>
                          <a:schemeClr val="tx2"/>
                        </a:solidFill>
                        <a:effectLst/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108000" marR="108000" marT="34291" marB="72000">
                    <a:lnL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 i="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  <a:hlinkClick r:id="rId3"/>
                        </a:rPr>
                        <a:t>Company data</a:t>
                      </a:r>
                      <a:r>
                        <a:rPr lang="en-US" sz="1100" b="0" i="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: If</a:t>
                      </a:r>
                      <a:r>
                        <a:rPr lang="en-US" sz="1100" b="0" i="0" baseline="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retention is required per </a:t>
                      </a:r>
                      <a:r>
                        <a:rPr lang="en-US" sz="1100" b="0" i="0" baseline="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  <a:hlinkClick r:id="rId4"/>
                        </a:rPr>
                        <a:t>Policy 1413AVA: Corporate Records Management</a:t>
                      </a:r>
                      <a:r>
                        <a:rPr lang="en-US" sz="1100" b="0" i="0" baseline="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, contact your Functional Records Lead. All other company data should be </a:t>
                      </a:r>
                      <a:r>
                        <a:rPr lang="en-US" sz="1100" b="0" i="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retained for 3 years once template/document/record is no longer current, then</a:t>
                      </a:r>
                      <a:r>
                        <a:rPr lang="en-US" sz="1100" b="0" i="0" baseline="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securely deleted.</a:t>
                      </a:r>
                      <a:endParaRPr lang="en-US" sz="1100" b="0" i="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algn="l" fontAlgn="t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  <a:hlinkClick r:id="rId3"/>
                        </a:rPr>
                        <a:t>Client data</a:t>
                      </a:r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: If</a:t>
                      </a:r>
                      <a:r>
                        <a:rPr lang="en-US" sz="11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retention is required per </a:t>
                      </a:r>
                      <a:r>
                        <a:rPr lang="en-US" sz="11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  <a:hlinkClick r:id="rId5"/>
                        </a:rPr>
                        <a:t>Policy 0123AVA: Client Records Management</a:t>
                      </a:r>
                      <a:r>
                        <a:rPr lang="en-US" sz="11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, contact your Project Lead for more information. All other client data should be deleted at the end of an engagement if there is no business need.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108000" marR="108000" marT="36000" marB="72000">
                    <a:lnL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58808396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fault Cover">
    <p:bg>
      <p:bgPr>
        <a:gradFill flip="none" rotWithShape="1">
          <a:gsLst>
            <a:gs pos="100000">
              <a:srgbClr val="FF5800"/>
            </a:gs>
            <a:gs pos="4000">
              <a:srgbClr val="890078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21886E79-9219-F17B-3C70-41B15AE518FB}"/>
              </a:ext>
            </a:extLst>
          </p:cNvPr>
          <p:cNvSpPr txBox="1">
            <a:spLocks/>
          </p:cNvSpPr>
          <p:nvPr userDrawn="1"/>
        </p:nvSpPr>
        <p:spPr>
          <a:xfrm>
            <a:off x="7183073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F4B3D787-7334-4982-80B7-C944E69A29D5}" type="datetimeyyyy">
              <a:rPr lang="en-US" sz="700" b="0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&lt;Restricted&gt;</a:t>
            </a:r>
          </a:p>
        </p:txBody>
      </p:sp>
      <p:sp>
        <p:nvSpPr>
          <p:cNvPr id="16" name="Title 7">
            <a:extLst>
              <a:ext uri="{FF2B5EF4-FFF2-40B4-BE49-F238E27FC236}">
                <a16:creationId xmlns:a16="http://schemas.microsoft.com/office/drawing/2014/main" id="{7815DE0C-5A28-56AF-3943-38EED1379F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39" y="3870006"/>
            <a:ext cx="6795051" cy="1527097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56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 dirty="0"/>
              <a:t>Click to edit </a:t>
            </a:r>
            <a:br>
              <a:rPr lang="en-US" altLang="ja-JP" dirty="0"/>
            </a:br>
            <a:r>
              <a:rPr lang="en-US" altLang="ja-JP" dirty="0"/>
              <a:t>Master title style</a:t>
            </a:r>
            <a:endParaRPr lang="en-GB" dirty="0"/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D14972AC-7882-F4C6-71D6-47442D58E08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538" y="5476402"/>
            <a:ext cx="6795052" cy="54773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Sub-title / Presenter Name</a:t>
            </a:r>
            <a:endParaRPr lang="en-GB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5B1D190-8EF7-2DC1-1C48-7AD61E9909E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419068"/>
            <a:ext cx="12192000" cy="2199861"/>
          </a:xfrm>
          <a:prstGeom prst="rect">
            <a:avLst/>
          </a:prstGeom>
        </p:spPr>
      </p:pic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B5D698D0-3997-AFDF-8B57-7A5E9687D16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1691" y="203709"/>
            <a:ext cx="3289300" cy="1207171"/>
          </a:xfrm>
          <a:prstGeom prst="rect">
            <a:avLst/>
          </a:prstGeom>
        </p:spPr>
      </p:pic>
      <p:pic>
        <p:nvPicPr>
          <p:cNvPr id="4" name="Picture 3" descr="A picture containing connector, cable&#10;&#10;Description automatically generated">
            <a:extLst>
              <a:ext uri="{FF2B5EF4-FFF2-40B4-BE49-F238E27FC236}">
                <a16:creationId xmlns:a16="http://schemas.microsoft.com/office/drawing/2014/main" id="{44E9AC7C-EA8A-DB28-854D-B963D059F4D8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0" y="204307"/>
            <a:ext cx="12192000" cy="3498573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FBB439F9-A6E1-0F4D-C2DE-0021CA8DDD6A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25000" y="807294"/>
            <a:ext cx="2109041" cy="204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9066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3546DB1B-99CB-5524-57E1-771E0E2873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888" y="457200"/>
            <a:ext cx="11200711" cy="9876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8A5CB907-4D61-9CF2-381E-38378F53CC8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700808"/>
            <a:ext cx="11201588" cy="4300106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E6496CA-2B77-15D6-DADC-74A4D06819E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854581789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n content white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467783" y="457200"/>
            <a:ext cx="11191329" cy="60277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Contents</a:t>
            </a:r>
            <a:endParaRPr lang="en-ZA" dirty="0"/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103A65A1-9BA3-5FEF-DE29-03D23169B78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1381485"/>
            <a:ext cx="2115353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5" name="Text Placeholder 17">
            <a:extLst>
              <a:ext uri="{FF2B5EF4-FFF2-40B4-BE49-F238E27FC236}">
                <a16:creationId xmlns:a16="http://schemas.microsoft.com/office/drawing/2014/main" id="{7A41A8C1-B8C7-CD46-761F-46CE1B067AC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2058820"/>
            <a:ext cx="2115353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lang="en-ZA" b="0" i="0" u="none" strike="noStrike" smtClean="0">
                <a:effectLst/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8CE46B96-3CC5-5C8F-04B9-4CE029F39CC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64483" y="1381485"/>
            <a:ext cx="2108785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7" name="Text Placeholder 17">
            <a:extLst>
              <a:ext uri="{FF2B5EF4-FFF2-40B4-BE49-F238E27FC236}">
                <a16:creationId xmlns:a16="http://schemas.microsoft.com/office/drawing/2014/main" id="{4D2A1FA7-0803-D4CC-504D-5BDE1BEA9BA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64483" y="2058820"/>
            <a:ext cx="2108785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7F8EE113-52F0-8B79-0BF0-8E16E678747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32998" y="1381485"/>
            <a:ext cx="2102217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10" name="Text Placeholder 17">
            <a:extLst>
              <a:ext uri="{FF2B5EF4-FFF2-40B4-BE49-F238E27FC236}">
                <a16:creationId xmlns:a16="http://schemas.microsoft.com/office/drawing/2014/main" id="{2656D415-4863-1D64-3877-DBA6E413070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2998" y="2058820"/>
            <a:ext cx="2102217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21537A39-CABD-B23A-D113-CC67D83B4BB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294944" y="1381485"/>
            <a:ext cx="2102219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FD273C62-EB99-279D-64E8-B884873C1D7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94944" y="2058820"/>
            <a:ext cx="2102219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39504631-2507-0CA3-F9E5-494297A5CA3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556893" y="1381485"/>
            <a:ext cx="2102220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14" name="Text Placeholder 17">
            <a:extLst>
              <a:ext uri="{FF2B5EF4-FFF2-40B4-BE49-F238E27FC236}">
                <a16:creationId xmlns:a16="http://schemas.microsoft.com/office/drawing/2014/main" id="{B60B328A-161C-B1DE-AD05-79864CA6040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556893" y="2058820"/>
            <a:ext cx="2102220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932B228A-159A-2D8A-16F5-F2A802F2138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57200" y="3731206"/>
            <a:ext cx="2115353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06</a:t>
            </a:r>
          </a:p>
        </p:txBody>
      </p:sp>
      <p:sp>
        <p:nvSpPr>
          <p:cNvPr id="16" name="Text Placeholder 17">
            <a:extLst>
              <a:ext uri="{FF2B5EF4-FFF2-40B4-BE49-F238E27FC236}">
                <a16:creationId xmlns:a16="http://schemas.microsoft.com/office/drawing/2014/main" id="{227A143F-F4D2-5A3E-22A8-51FB3E73A94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57200" y="4408541"/>
            <a:ext cx="2115353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6A5176CA-787A-D4DA-EEF2-076A771A312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764483" y="3731206"/>
            <a:ext cx="2108785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07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E72682CC-6D2C-8D80-DBD7-C00C270BCE1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764483" y="4408541"/>
            <a:ext cx="2108785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68A8336A-008C-A965-E68A-0E864E02ED0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032998" y="3731206"/>
            <a:ext cx="2102217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08</a:t>
            </a:r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C82EAC7B-5B4B-53CB-109D-4CC72EF9989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032998" y="4408541"/>
            <a:ext cx="2102217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2A4F3D01-94BF-DD9F-673F-CF5F5D6FB21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294944" y="3731206"/>
            <a:ext cx="2102219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09</a:t>
            </a:r>
          </a:p>
        </p:txBody>
      </p:sp>
      <p:sp>
        <p:nvSpPr>
          <p:cNvPr id="23" name="Text Placeholder 17">
            <a:extLst>
              <a:ext uri="{FF2B5EF4-FFF2-40B4-BE49-F238E27FC236}">
                <a16:creationId xmlns:a16="http://schemas.microsoft.com/office/drawing/2014/main" id="{BC54AC7D-40F8-F738-5162-DD663140854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294944" y="4408541"/>
            <a:ext cx="2102219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17E4674F-8891-BABB-F6D9-7791E6333BE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556893" y="3731206"/>
            <a:ext cx="2102220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10</a:t>
            </a:r>
          </a:p>
        </p:txBody>
      </p:sp>
      <p:sp>
        <p:nvSpPr>
          <p:cNvPr id="25" name="Text Placeholder 17">
            <a:extLst>
              <a:ext uri="{FF2B5EF4-FFF2-40B4-BE49-F238E27FC236}">
                <a16:creationId xmlns:a16="http://schemas.microsoft.com/office/drawing/2014/main" id="{9F752569-F23E-EC6E-C511-B8E034158AE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556893" y="4408541"/>
            <a:ext cx="2102220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5ACA231-9FEA-71C6-91CC-CF940004C39E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1534068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n content aurora">
    <p:bg bwMode="ltGray">
      <p:bgPr>
        <a:gradFill flip="none" rotWithShape="1">
          <a:gsLst>
            <a:gs pos="4000">
              <a:srgbClr val="890078"/>
            </a:gs>
            <a:gs pos="100000">
              <a:srgbClr val="FF5800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 descr="Logo&#10;&#10;Description automatically generated">
            <a:extLst>
              <a:ext uri="{FF2B5EF4-FFF2-40B4-BE49-F238E27FC236}">
                <a16:creationId xmlns:a16="http://schemas.microsoft.com/office/drawing/2014/main" id="{AE150103-C9EC-F091-783C-8228210D5B9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0050" y="6226983"/>
            <a:ext cx="1494932" cy="548639"/>
          </a:xfrm>
          <a:prstGeom prst="rect">
            <a:avLst/>
          </a:prstGeom>
        </p:spPr>
      </p:pic>
      <p:sp>
        <p:nvSpPr>
          <p:cNvPr id="34" name="Title 1">
            <a:extLst>
              <a:ext uri="{FF2B5EF4-FFF2-40B4-BE49-F238E27FC236}">
                <a16:creationId xmlns:a16="http://schemas.microsoft.com/office/drawing/2014/main" id="{478929EE-90EC-E796-2FD6-3D3D82FCDB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783" y="457200"/>
            <a:ext cx="11191329" cy="60277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Contents</a:t>
            </a:r>
            <a:endParaRPr lang="en-ZA" dirty="0"/>
          </a:p>
        </p:txBody>
      </p:sp>
      <p:sp>
        <p:nvSpPr>
          <p:cNvPr id="35" name="Text Placeholder 7">
            <a:extLst>
              <a:ext uri="{FF2B5EF4-FFF2-40B4-BE49-F238E27FC236}">
                <a16:creationId xmlns:a16="http://schemas.microsoft.com/office/drawing/2014/main" id="{5911E09F-F173-578E-C704-272662FE42F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1381485"/>
            <a:ext cx="2115353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36" name="Text Placeholder 17">
            <a:extLst>
              <a:ext uri="{FF2B5EF4-FFF2-40B4-BE49-F238E27FC236}">
                <a16:creationId xmlns:a16="http://schemas.microsoft.com/office/drawing/2014/main" id="{9FECAE49-9679-0CDD-0407-0BAF8641607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2058820"/>
            <a:ext cx="2115353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lang="en-ZA" b="0" i="0" u="none" strike="noStrike" smtClean="0">
                <a:effectLst/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7" name="Text Placeholder 7">
            <a:extLst>
              <a:ext uri="{FF2B5EF4-FFF2-40B4-BE49-F238E27FC236}">
                <a16:creationId xmlns:a16="http://schemas.microsoft.com/office/drawing/2014/main" id="{813C46CF-751D-000D-3F46-7CD49BC54CA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64483" y="1381485"/>
            <a:ext cx="2108785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40" name="Text Placeholder 17">
            <a:extLst>
              <a:ext uri="{FF2B5EF4-FFF2-40B4-BE49-F238E27FC236}">
                <a16:creationId xmlns:a16="http://schemas.microsoft.com/office/drawing/2014/main" id="{3C6C9583-E61D-582B-B9F7-A9C2B3611F0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64483" y="2058820"/>
            <a:ext cx="2108785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3" name="Text Placeholder 7">
            <a:extLst>
              <a:ext uri="{FF2B5EF4-FFF2-40B4-BE49-F238E27FC236}">
                <a16:creationId xmlns:a16="http://schemas.microsoft.com/office/drawing/2014/main" id="{BC0CA3EB-96C1-5028-EA40-CB74581DFE7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32998" y="1381485"/>
            <a:ext cx="2102217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46" name="Text Placeholder 17">
            <a:extLst>
              <a:ext uri="{FF2B5EF4-FFF2-40B4-BE49-F238E27FC236}">
                <a16:creationId xmlns:a16="http://schemas.microsoft.com/office/drawing/2014/main" id="{07C6DA12-C67C-87E7-53A4-7C2545D74AF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2998" y="2058820"/>
            <a:ext cx="2102217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9" name="Text Placeholder 7">
            <a:extLst>
              <a:ext uri="{FF2B5EF4-FFF2-40B4-BE49-F238E27FC236}">
                <a16:creationId xmlns:a16="http://schemas.microsoft.com/office/drawing/2014/main" id="{5D0910C9-255F-A524-0C50-A8A611830BA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294944" y="1381485"/>
            <a:ext cx="2102219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50" name="Text Placeholder 17">
            <a:extLst>
              <a:ext uri="{FF2B5EF4-FFF2-40B4-BE49-F238E27FC236}">
                <a16:creationId xmlns:a16="http://schemas.microsoft.com/office/drawing/2014/main" id="{3292D09D-8321-0815-34B0-29B288A611F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94944" y="2058820"/>
            <a:ext cx="2102219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1" name="Text Placeholder 7">
            <a:extLst>
              <a:ext uri="{FF2B5EF4-FFF2-40B4-BE49-F238E27FC236}">
                <a16:creationId xmlns:a16="http://schemas.microsoft.com/office/drawing/2014/main" id="{4F7E66C4-97B3-9428-2D76-AAAB368289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556893" y="1381485"/>
            <a:ext cx="2102220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52" name="Text Placeholder 17">
            <a:extLst>
              <a:ext uri="{FF2B5EF4-FFF2-40B4-BE49-F238E27FC236}">
                <a16:creationId xmlns:a16="http://schemas.microsoft.com/office/drawing/2014/main" id="{780D0E5D-3D84-5E66-EA78-92C5998599E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556893" y="2058820"/>
            <a:ext cx="2102220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3" name="Text Placeholder 7">
            <a:extLst>
              <a:ext uri="{FF2B5EF4-FFF2-40B4-BE49-F238E27FC236}">
                <a16:creationId xmlns:a16="http://schemas.microsoft.com/office/drawing/2014/main" id="{356BAD5F-B05C-19B7-98B5-8CDE61BD822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57200" y="3731206"/>
            <a:ext cx="2115353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06</a:t>
            </a:r>
          </a:p>
        </p:txBody>
      </p:sp>
      <p:sp>
        <p:nvSpPr>
          <p:cNvPr id="54" name="Text Placeholder 17">
            <a:extLst>
              <a:ext uri="{FF2B5EF4-FFF2-40B4-BE49-F238E27FC236}">
                <a16:creationId xmlns:a16="http://schemas.microsoft.com/office/drawing/2014/main" id="{612D9248-7969-3866-8568-A6E4BB33F9A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57200" y="4408541"/>
            <a:ext cx="2115353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5" name="Text Placeholder 7">
            <a:extLst>
              <a:ext uri="{FF2B5EF4-FFF2-40B4-BE49-F238E27FC236}">
                <a16:creationId xmlns:a16="http://schemas.microsoft.com/office/drawing/2014/main" id="{0166A944-73A4-AE9E-9D5C-AFA9AE67B42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764483" y="3731206"/>
            <a:ext cx="2108785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07</a:t>
            </a:r>
          </a:p>
        </p:txBody>
      </p:sp>
      <p:sp>
        <p:nvSpPr>
          <p:cNvPr id="56" name="Text Placeholder 17">
            <a:extLst>
              <a:ext uri="{FF2B5EF4-FFF2-40B4-BE49-F238E27FC236}">
                <a16:creationId xmlns:a16="http://schemas.microsoft.com/office/drawing/2014/main" id="{EF8C358E-4E72-6D47-AC9B-9E98B5D1E37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764483" y="4408541"/>
            <a:ext cx="2108785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7" name="Text Placeholder 7">
            <a:extLst>
              <a:ext uri="{FF2B5EF4-FFF2-40B4-BE49-F238E27FC236}">
                <a16:creationId xmlns:a16="http://schemas.microsoft.com/office/drawing/2014/main" id="{06F580CB-EA27-B73D-81A6-33C38D857F8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032998" y="3731206"/>
            <a:ext cx="2102217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08</a:t>
            </a:r>
          </a:p>
        </p:txBody>
      </p:sp>
      <p:sp>
        <p:nvSpPr>
          <p:cNvPr id="58" name="Text Placeholder 17">
            <a:extLst>
              <a:ext uri="{FF2B5EF4-FFF2-40B4-BE49-F238E27FC236}">
                <a16:creationId xmlns:a16="http://schemas.microsoft.com/office/drawing/2014/main" id="{A91DDBEF-7B61-2A23-2299-AEEDC643600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032998" y="4408541"/>
            <a:ext cx="2102217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9" name="Text Placeholder 7">
            <a:extLst>
              <a:ext uri="{FF2B5EF4-FFF2-40B4-BE49-F238E27FC236}">
                <a16:creationId xmlns:a16="http://schemas.microsoft.com/office/drawing/2014/main" id="{00EC9594-0701-921F-7462-BA195E840ED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294944" y="3731206"/>
            <a:ext cx="2102219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09</a:t>
            </a:r>
          </a:p>
        </p:txBody>
      </p:sp>
      <p:sp>
        <p:nvSpPr>
          <p:cNvPr id="60" name="Text Placeholder 17">
            <a:extLst>
              <a:ext uri="{FF2B5EF4-FFF2-40B4-BE49-F238E27FC236}">
                <a16:creationId xmlns:a16="http://schemas.microsoft.com/office/drawing/2014/main" id="{76DAD3E8-0F4D-10B6-A548-319AF122BA2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294944" y="4408541"/>
            <a:ext cx="2102219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1" name="Text Placeholder 7">
            <a:extLst>
              <a:ext uri="{FF2B5EF4-FFF2-40B4-BE49-F238E27FC236}">
                <a16:creationId xmlns:a16="http://schemas.microsoft.com/office/drawing/2014/main" id="{4F29B8C8-51B6-160A-A9F0-64EDB98E776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556893" y="3731206"/>
            <a:ext cx="2102220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10</a:t>
            </a:r>
          </a:p>
        </p:txBody>
      </p:sp>
      <p:sp>
        <p:nvSpPr>
          <p:cNvPr id="62" name="Text Placeholder 17">
            <a:extLst>
              <a:ext uri="{FF2B5EF4-FFF2-40B4-BE49-F238E27FC236}">
                <a16:creationId xmlns:a16="http://schemas.microsoft.com/office/drawing/2014/main" id="{F87CC49F-ACC8-5D30-0627-14DD7643BBC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556893" y="4408541"/>
            <a:ext cx="2102220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E147AB53-C691-5013-D7C3-027518C8D5B8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2B1E1B65-15D6-47E3-B4BC-3965E710E8B6}" type="datetimeyyyy">
              <a:rPr lang="en-US" sz="700" b="0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&lt;Restricted&gt;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84805073-BB1F-D8CD-4F91-42AE7324BA2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283E5AE-084B-D203-27C8-C136702D4E12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4854121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ve content aurora">
    <p:bg bwMode="ltGray">
      <p:bgPr>
        <a:gradFill flip="none" rotWithShape="1">
          <a:gsLst>
            <a:gs pos="100000">
              <a:schemeClr val="tx2"/>
            </a:gs>
            <a:gs pos="4000">
              <a:srgbClr val="890078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58730EC-DD51-B99C-842B-EFFBD0F67082}"/>
              </a:ext>
            </a:extLst>
          </p:cNvPr>
          <p:cNvSpPr/>
          <p:nvPr userDrawn="1"/>
        </p:nvSpPr>
        <p:spPr>
          <a:xfrm>
            <a:off x="1" y="0"/>
            <a:ext cx="7180735" cy="6858000"/>
          </a:xfrm>
          <a:prstGeom prst="rect">
            <a:avLst/>
          </a:prstGeom>
          <a:gradFill flip="none" rotWithShape="1">
            <a:gsLst>
              <a:gs pos="100000">
                <a:schemeClr val="tx2">
                  <a:lumMod val="0"/>
                  <a:alpha val="0"/>
                </a:schemeClr>
              </a:gs>
              <a:gs pos="0">
                <a:schemeClr val="accent1">
                  <a:lumMod val="0"/>
                  <a:alpha val="8000"/>
                </a:schemeClr>
              </a:gs>
            </a:gsLst>
            <a:lin ang="0" scaled="1"/>
            <a:tileRect/>
          </a:gra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000" tIns="48000" rIns="48000" bIns="48000" rtlCol="0" anchor="ctr"/>
          <a:lstStyle/>
          <a:p>
            <a:pPr algn="ctr" fontAlgn="auto">
              <a:lnSpc>
                <a:spcPct val="110000"/>
              </a:lnSpc>
              <a:spcBef>
                <a:spcPts val="267"/>
              </a:spcBef>
              <a:spcAft>
                <a:spcPts val="267"/>
              </a:spcAft>
            </a:pPr>
            <a:endParaRPr lang="en-US" sz="2133" dirty="0"/>
          </a:p>
        </p:txBody>
      </p:sp>
      <p:pic>
        <p:nvPicPr>
          <p:cNvPr id="18" name="Picture 17" descr="A picture containing icon&#10;&#10;Description automatically generated">
            <a:extLst>
              <a:ext uri="{FF2B5EF4-FFF2-40B4-BE49-F238E27FC236}">
                <a16:creationId xmlns:a16="http://schemas.microsoft.com/office/drawing/2014/main" id="{64C3455E-1EFC-A442-358F-8FE75BAFB07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27974"/>
            <a:ext cx="12192000" cy="2199861"/>
          </a:xfrm>
          <a:prstGeom prst="rect">
            <a:avLst/>
          </a:prstGeom>
        </p:spPr>
      </p:pic>
      <p:pic>
        <p:nvPicPr>
          <p:cNvPr id="20" name="Picture 19" descr="A picture containing device&#10;&#10;Description automatically generated">
            <a:extLst>
              <a:ext uri="{FF2B5EF4-FFF2-40B4-BE49-F238E27FC236}">
                <a16:creationId xmlns:a16="http://schemas.microsoft.com/office/drawing/2014/main" id="{3D437056-B5AC-4147-6F6D-1181C074640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632621"/>
            <a:ext cx="12192000" cy="153725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AEA2B318-F283-2A13-583D-34FE9F6B6C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783" y="2077065"/>
            <a:ext cx="11191329" cy="833780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5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Contents</a:t>
            </a:r>
            <a:endParaRPr lang="en-ZA"/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DF9F0EA4-9C11-6796-B60E-38CC6E0A219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7783" y="3245913"/>
            <a:ext cx="827147" cy="833780"/>
          </a:xfrm>
          <a:prstGeom prst="ellipse">
            <a:avLst/>
          </a:prstGeom>
          <a:gradFill>
            <a:gsLst>
              <a:gs pos="99000">
                <a:schemeClr val="tx2"/>
              </a:gs>
              <a:gs pos="0">
                <a:schemeClr val="accent4"/>
              </a:gs>
            </a:gsLst>
            <a:path path="circle">
              <a:fillToRect l="100000" t="100000"/>
            </a:path>
          </a:gradFill>
        </p:spPr>
        <p:txBody>
          <a:bodyPr vert="horz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0BB7521D-2B30-EF6E-4E34-5A4D13F1396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4226675"/>
            <a:ext cx="2115353" cy="1566333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lang="en-ZA" b="0" i="0" u="none" strike="noStrike" smtClean="0">
                <a:effectLst/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7">
            <a:extLst>
              <a:ext uri="{FF2B5EF4-FFF2-40B4-BE49-F238E27FC236}">
                <a16:creationId xmlns:a16="http://schemas.microsoft.com/office/drawing/2014/main" id="{DEE654AD-F529-8098-9288-B3BC5CF9EB3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64483" y="4226675"/>
            <a:ext cx="2108785" cy="1566333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7">
            <a:extLst>
              <a:ext uri="{FF2B5EF4-FFF2-40B4-BE49-F238E27FC236}">
                <a16:creationId xmlns:a16="http://schemas.microsoft.com/office/drawing/2014/main" id="{EA191453-51BB-F2FA-9B96-09764EE4E34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2998" y="4226675"/>
            <a:ext cx="2102217" cy="1566333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840F1423-1CAD-B044-B1D4-D305E7CDBA0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94944" y="4226675"/>
            <a:ext cx="2102219" cy="1566333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3C0BF6C9-7542-1259-01A8-3A4608E752B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556893" y="4226675"/>
            <a:ext cx="2102220" cy="1566333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7">
            <a:extLst>
              <a:ext uri="{FF2B5EF4-FFF2-40B4-BE49-F238E27FC236}">
                <a16:creationId xmlns:a16="http://schemas.microsoft.com/office/drawing/2014/main" id="{74B1F28E-6795-78DB-A045-E2E347D9899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71783" y="3245913"/>
            <a:ext cx="827147" cy="833780"/>
          </a:xfrm>
          <a:prstGeom prst="ellipse">
            <a:avLst/>
          </a:prstGeom>
          <a:gradFill>
            <a:gsLst>
              <a:gs pos="99000">
                <a:schemeClr val="tx2"/>
              </a:gs>
              <a:gs pos="0">
                <a:schemeClr val="accent4"/>
              </a:gs>
            </a:gsLst>
            <a:path path="circle">
              <a:fillToRect l="100000" t="100000"/>
            </a:path>
          </a:gradFill>
        </p:spPr>
        <p:txBody>
          <a:bodyPr vert="horz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32" name="Text Placeholder 7">
            <a:extLst>
              <a:ext uri="{FF2B5EF4-FFF2-40B4-BE49-F238E27FC236}">
                <a16:creationId xmlns:a16="http://schemas.microsoft.com/office/drawing/2014/main" id="{E1C44F5D-FB9F-EB95-0B4A-BE0D77BECE4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037014" y="3245913"/>
            <a:ext cx="827147" cy="833780"/>
          </a:xfrm>
          <a:prstGeom prst="ellipse">
            <a:avLst/>
          </a:prstGeom>
          <a:gradFill>
            <a:gsLst>
              <a:gs pos="99000">
                <a:schemeClr val="tx2"/>
              </a:gs>
              <a:gs pos="0">
                <a:schemeClr val="accent4"/>
              </a:gs>
            </a:gsLst>
            <a:path path="circle">
              <a:fillToRect l="100000" t="100000"/>
            </a:path>
          </a:gradFill>
        </p:spPr>
        <p:txBody>
          <a:bodyPr vert="horz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33" name="Text Placeholder 7">
            <a:extLst>
              <a:ext uri="{FF2B5EF4-FFF2-40B4-BE49-F238E27FC236}">
                <a16:creationId xmlns:a16="http://schemas.microsoft.com/office/drawing/2014/main" id="{DE5E256D-3E41-D488-251F-B196C454B1C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298962" y="3245913"/>
            <a:ext cx="827147" cy="833780"/>
          </a:xfrm>
          <a:prstGeom prst="ellipse">
            <a:avLst/>
          </a:prstGeom>
          <a:gradFill>
            <a:gsLst>
              <a:gs pos="99000">
                <a:schemeClr val="tx2"/>
              </a:gs>
              <a:gs pos="0">
                <a:schemeClr val="accent4"/>
              </a:gs>
            </a:gsLst>
            <a:path path="circle">
              <a:fillToRect l="100000" t="100000"/>
            </a:path>
          </a:gradFill>
        </p:spPr>
        <p:txBody>
          <a:bodyPr vert="horz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34" name="Text Placeholder 7">
            <a:extLst>
              <a:ext uri="{FF2B5EF4-FFF2-40B4-BE49-F238E27FC236}">
                <a16:creationId xmlns:a16="http://schemas.microsoft.com/office/drawing/2014/main" id="{4A599352-4552-0564-9355-1A48F0E32E4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560910" y="3245913"/>
            <a:ext cx="827147" cy="833780"/>
          </a:xfrm>
          <a:prstGeom prst="ellipse">
            <a:avLst/>
          </a:prstGeom>
          <a:gradFill>
            <a:gsLst>
              <a:gs pos="99000">
                <a:schemeClr val="tx2"/>
              </a:gs>
              <a:gs pos="0">
                <a:schemeClr val="accent4"/>
              </a:gs>
            </a:gsLst>
            <a:path path="circle">
              <a:fillToRect l="100000" t="100000"/>
            </a:path>
          </a:gradFill>
        </p:spPr>
        <p:txBody>
          <a:bodyPr vert="horz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F2CBFBCF-1058-BD06-B7E2-2E55A48B9FE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0050" y="6226983"/>
            <a:ext cx="1494932" cy="548639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16209F34-530D-CDE1-CD15-A8698D02FA57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AE3E3E96-677A-4793-9C45-E4476EB1D088}" type="datetimeyyyy">
              <a:rPr lang="en-US" sz="700" b="0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&lt;Restricted&gt;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1B0E837-3024-07AB-C0E4-75AE372AF1B9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F2C0613-20A2-1FF0-CBA7-8F48B4CBF196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6647769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Aurora -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60793" y="1122363"/>
            <a:ext cx="10270414" cy="2387600"/>
          </a:xfrm>
        </p:spPr>
        <p:txBody>
          <a:bodyPr anchor="b">
            <a:noAutofit/>
          </a:bodyPr>
          <a:lstStyle>
            <a:lvl1pPr algn="l">
              <a:defRPr sz="4400" b="0" i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60793" y="3682980"/>
            <a:ext cx="10270414" cy="1655762"/>
          </a:xfrm>
        </p:spPr>
        <p:txBody>
          <a:bodyPr>
            <a:no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31207" y="6356350"/>
            <a:ext cx="495656" cy="365125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3847DB54-D037-B84F-B6F1-2E8DA40D09A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8105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ve content solar">
    <p:bg bwMode="ltGray">
      <p:bgPr>
        <a:gradFill flip="none" rotWithShape="1">
          <a:gsLst>
            <a:gs pos="0">
              <a:srgbClr val="FFB314"/>
            </a:gs>
            <a:gs pos="100000">
              <a:srgbClr val="FF5800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AEA2B318-F283-2A13-583D-34FE9F6B6C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686605"/>
            <a:ext cx="11201401" cy="833780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5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Contents</a:t>
            </a:r>
            <a:endParaRPr lang="en-ZA" dirty="0"/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DF9F0EA4-9C11-6796-B60E-38CC6E0A219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1876548"/>
            <a:ext cx="2115353" cy="486833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01</a:t>
            </a:r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0BB7521D-2B30-EF6E-4E34-5A4D13F1396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2519696"/>
            <a:ext cx="2115353" cy="1322976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lang="en-ZA" b="0" i="0" u="none" strike="noStrike" smtClean="0">
                <a:effectLst/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CA8DE2ED-DBE7-A4E0-D02A-184D497FDA2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64483" y="1876548"/>
            <a:ext cx="2108785" cy="486833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14" name="Text Placeholder 17">
            <a:extLst>
              <a:ext uri="{FF2B5EF4-FFF2-40B4-BE49-F238E27FC236}">
                <a16:creationId xmlns:a16="http://schemas.microsoft.com/office/drawing/2014/main" id="{DEE654AD-F529-8098-9288-B3BC5CF9EB3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64483" y="2519696"/>
            <a:ext cx="2108785" cy="1322976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D5A01C05-EB16-96E0-CB56-9A050932A04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32998" y="1876548"/>
            <a:ext cx="2102217" cy="486833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16" name="Text Placeholder 17">
            <a:extLst>
              <a:ext uri="{FF2B5EF4-FFF2-40B4-BE49-F238E27FC236}">
                <a16:creationId xmlns:a16="http://schemas.microsoft.com/office/drawing/2014/main" id="{EA191453-51BB-F2FA-9B96-09764EE4E34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2998" y="2519696"/>
            <a:ext cx="2102217" cy="1322976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3030565E-EC74-E8D4-FA27-5C4180F5BE6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294944" y="1876548"/>
            <a:ext cx="2102219" cy="486833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840F1423-1CAD-B044-B1D4-D305E7CDBA0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94944" y="2519696"/>
            <a:ext cx="2102219" cy="1322976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C27F6E91-1279-FCB2-1DC4-CF7E6A682DA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556893" y="1876548"/>
            <a:ext cx="2102220" cy="486833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3C0BF6C9-7542-1259-01A8-3A4608E752B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556893" y="2519696"/>
            <a:ext cx="2102220" cy="1322976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6" name="Picture 5" descr="A picture containing icon&#10;&#10;Description automatically generated">
            <a:extLst>
              <a:ext uri="{FF2B5EF4-FFF2-40B4-BE49-F238E27FC236}">
                <a16:creationId xmlns:a16="http://schemas.microsoft.com/office/drawing/2014/main" id="{E6DBEE8A-D32D-7F6C-4A66-A6E5C985AD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106459"/>
            <a:ext cx="12192000" cy="2199861"/>
          </a:xfrm>
          <a:prstGeom prst="rect">
            <a:avLst/>
          </a:prstGeom>
        </p:spPr>
      </p:pic>
      <p:pic>
        <p:nvPicPr>
          <p:cNvPr id="8" name="Picture 7" descr="A picture containing device&#10;&#10;Description automatically generated">
            <a:extLst>
              <a:ext uri="{FF2B5EF4-FFF2-40B4-BE49-F238E27FC236}">
                <a16:creationId xmlns:a16="http://schemas.microsoft.com/office/drawing/2014/main" id="{A2437B87-35D2-DB25-6380-7DECE869E95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4611106"/>
            <a:ext cx="12192000" cy="1537252"/>
          </a:xfrm>
          <a:prstGeom prst="rect">
            <a:avLst/>
          </a:prstGeom>
        </p:spPr>
      </p:pic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C81A4CE3-A382-B312-22DB-9CEA4173065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0050" y="6226983"/>
            <a:ext cx="1494932" cy="548639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57818962-C158-8A86-B8FF-DC2CC933A86D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EA72AEBC-D261-4D68-8A77-3060F06D1300}" type="datetimeyyyy">
              <a:rPr lang="en-US" sz="700" b="0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&lt;Restricted&gt;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92C8B555-8A7B-8A34-3B1E-CF7913D44D1F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B98795-E0D7-6269-8EAC-7ABB1144D9A0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4352716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047273F-8383-0B40-A84D-A6E3D5DAB531}"/>
              </a:ext>
            </a:extLst>
          </p:cNvPr>
          <p:cNvSpPr/>
          <p:nvPr userDrawn="1"/>
        </p:nvSpPr>
        <p:spPr>
          <a:xfrm>
            <a:off x="1" y="0"/>
            <a:ext cx="3543300" cy="6858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99000">
                <a:schemeClr val="accent6"/>
              </a:gs>
              <a:gs pos="0">
                <a:srgbClr val="FF5800"/>
              </a:gs>
            </a:gsLst>
            <a:path path="circle">
              <a:fillToRect r="100000" b="100000"/>
            </a:path>
            <a:tileRect l="-100000" t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7172A34A-A47D-0B40-835D-28831DC7725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-12022" y="3037295"/>
            <a:ext cx="3543300" cy="115058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  <a:lvl2pPr marL="457189" indent="0" algn="ctr">
              <a:buNone/>
              <a:defRPr sz="1333"/>
            </a:lvl2pPr>
            <a:lvl3pPr marL="914377" indent="0" algn="ctr">
              <a:buNone/>
              <a:defRPr sz="1333"/>
            </a:lvl3pPr>
            <a:lvl4pPr marL="1371566" indent="0" algn="ctr">
              <a:buNone/>
              <a:defRPr sz="1333"/>
            </a:lvl4pPr>
            <a:lvl5pPr marL="1828754" indent="0" algn="ctr">
              <a:buNone/>
              <a:defRPr sz="1333"/>
            </a:lvl5pPr>
          </a:lstStyle>
          <a:p>
            <a:pPr lvl="0"/>
            <a:r>
              <a:rPr lang="en-US" altLang="ja-JP" dirty="0"/>
              <a:t>Click to edit </a:t>
            </a:r>
            <a:br>
              <a:rPr lang="en-US" altLang="ja-JP" dirty="0"/>
            </a:br>
            <a:r>
              <a:rPr lang="en-US" altLang="ja-JP" dirty="0"/>
              <a:t>Master text styles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8B064F4E-61E6-8D43-884D-B02F8BF1243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810829" y="1579241"/>
            <a:ext cx="2811276" cy="283633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Insert Heading</a:t>
            </a:r>
            <a:endParaRPr lang="en-GB"/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03EE597B-F187-9343-9BDB-C8BFA2AFFFD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10829" y="1889208"/>
            <a:ext cx="2811276" cy="53289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Insert text</a:t>
            </a:r>
            <a:endParaRPr lang="en-GB"/>
          </a:p>
        </p:txBody>
      </p: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D33AE9B1-FC4C-B64A-A627-4C5DEB4D364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768294" y="1579241"/>
            <a:ext cx="2811276" cy="283633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Insert Heading</a:t>
            </a:r>
            <a:endParaRPr lang="en-GB" dirty="0"/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D7BDC373-757A-224C-BDE1-7C04B253423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768294" y="1889208"/>
            <a:ext cx="2811276" cy="53289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Insert text</a:t>
            </a:r>
            <a:endParaRPr lang="en-GB"/>
          </a:p>
        </p:txBody>
      </p:sp>
      <p:sp>
        <p:nvSpPr>
          <p:cNvPr id="32" name="Title 4">
            <a:extLst>
              <a:ext uri="{FF2B5EF4-FFF2-40B4-BE49-F238E27FC236}">
                <a16:creationId xmlns:a16="http://schemas.microsoft.com/office/drawing/2014/main" id="{738D054A-338D-8647-BDC8-3D1F6F5A52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2022" y="1461049"/>
            <a:ext cx="3543300" cy="1465835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5333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Today’s</a:t>
            </a:r>
            <a:br>
              <a:rPr lang="en-US" dirty="0"/>
            </a:br>
            <a:r>
              <a:rPr lang="en-US" dirty="0"/>
              <a:t>agenda</a:t>
            </a:r>
            <a:endParaRPr lang="en-GB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EC2AE20-AEB6-8B03-7DCF-535B87E65D1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133427" y="469701"/>
            <a:ext cx="7468445" cy="630767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6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GB" dirty="0"/>
              <a:t>Click to edit Heading</a:t>
            </a:r>
          </a:p>
        </p:txBody>
      </p:sp>
      <p:sp>
        <p:nvSpPr>
          <p:cNvPr id="38" name="Text Placeholder 7">
            <a:extLst>
              <a:ext uri="{FF2B5EF4-FFF2-40B4-BE49-F238E27FC236}">
                <a16:creationId xmlns:a16="http://schemas.microsoft.com/office/drawing/2014/main" id="{D54C86CE-629D-346E-54A5-2945D082530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33427" y="1466647"/>
            <a:ext cx="513347" cy="517463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vert="horz" lIns="0" r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39" name="Text Placeholder 7">
            <a:extLst>
              <a:ext uri="{FF2B5EF4-FFF2-40B4-BE49-F238E27FC236}">
                <a16:creationId xmlns:a16="http://schemas.microsoft.com/office/drawing/2014/main" id="{4D21A050-29AF-83A2-3F07-2F1008AD484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090892" y="1463349"/>
            <a:ext cx="513347" cy="517463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vert="horz" lIns="0" r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pic>
        <p:nvPicPr>
          <p:cNvPr id="19" name="Picture 18" descr="A picture containing icon&#10;&#10;Description automatically generated">
            <a:extLst>
              <a:ext uri="{FF2B5EF4-FFF2-40B4-BE49-F238E27FC236}">
                <a16:creationId xmlns:a16="http://schemas.microsoft.com/office/drawing/2014/main" id="{897AAA94-9C3F-E864-5505-616F8D61CF2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158526"/>
            <a:ext cx="12192000" cy="2199861"/>
          </a:xfrm>
          <a:prstGeom prst="rect">
            <a:avLst/>
          </a:prstGeom>
        </p:spPr>
      </p:pic>
      <p:pic>
        <p:nvPicPr>
          <p:cNvPr id="20" name="Picture 19" descr="A picture containing device&#10;&#10;Description automatically generated">
            <a:extLst>
              <a:ext uri="{FF2B5EF4-FFF2-40B4-BE49-F238E27FC236}">
                <a16:creationId xmlns:a16="http://schemas.microsoft.com/office/drawing/2014/main" id="{77D8330D-2FFE-ABA8-B03B-53788C0AB5E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4663173"/>
            <a:ext cx="12192000" cy="1537252"/>
          </a:xfrm>
          <a:prstGeom prst="rect">
            <a:avLst/>
          </a:prstGeom>
        </p:spPr>
      </p:pic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40DFB0B7-B1C0-6454-D75C-6DEB1B70917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810829" y="3145368"/>
            <a:ext cx="2811276" cy="283633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Insert Heading</a:t>
            </a:r>
            <a:endParaRPr lang="en-GB" dirty="0"/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6576B903-0A56-C02C-1809-877FEC86FF1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810829" y="3455334"/>
            <a:ext cx="2811276" cy="53289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Insert text</a:t>
            </a:r>
            <a:endParaRPr lang="en-GB" dirty="0"/>
          </a:p>
        </p:txBody>
      </p:sp>
      <p:sp>
        <p:nvSpPr>
          <p:cNvPr id="25" name="Text Placeholder 11">
            <a:extLst>
              <a:ext uri="{FF2B5EF4-FFF2-40B4-BE49-F238E27FC236}">
                <a16:creationId xmlns:a16="http://schemas.microsoft.com/office/drawing/2014/main" id="{BB438C97-5166-D0D0-91A9-D5132A704E7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768294" y="3145368"/>
            <a:ext cx="2811276" cy="283633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Insert Heading</a:t>
            </a:r>
            <a:endParaRPr lang="en-GB" dirty="0"/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106BC8EE-0D99-B1BA-D5DC-DD745D77C20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768294" y="3455334"/>
            <a:ext cx="2811276" cy="53289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Insert text</a:t>
            </a:r>
            <a:endParaRPr lang="en-GB"/>
          </a:p>
        </p:txBody>
      </p:sp>
      <p:sp>
        <p:nvSpPr>
          <p:cNvPr id="29" name="Text Placeholder 7">
            <a:extLst>
              <a:ext uri="{FF2B5EF4-FFF2-40B4-BE49-F238E27FC236}">
                <a16:creationId xmlns:a16="http://schemas.microsoft.com/office/drawing/2014/main" id="{FAC7739C-3175-F4CE-9846-8E401CC9F73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133427" y="3032774"/>
            <a:ext cx="513347" cy="517463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vert="horz" lIns="0" r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03</a:t>
            </a:r>
          </a:p>
        </p:txBody>
      </p:sp>
      <p:sp>
        <p:nvSpPr>
          <p:cNvPr id="33" name="Text Placeholder 7">
            <a:extLst>
              <a:ext uri="{FF2B5EF4-FFF2-40B4-BE49-F238E27FC236}">
                <a16:creationId xmlns:a16="http://schemas.microsoft.com/office/drawing/2014/main" id="{10CD6ECF-6757-1280-EA64-C463D347F3B6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090892" y="3029475"/>
            <a:ext cx="513347" cy="517463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vert="horz" lIns="0" r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04</a:t>
            </a:r>
          </a:p>
        </p:txBody>
      </p:sp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08C35922-DB58-7397-4CCE-4AEC76EF554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0050" y="6226983"/>
            <a:ext cx="1494932" cy="548639"/>
          </a:xfrm>
          <a:prstGeom prst="rect">
            <a:avLst/>
          </a:prstGeom>
        </p:spPr>
      </p:pic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392BCE9C-4DE0-6003-09C3-68DFCEBA67A1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599B10B5-F466-4368-9152-132DF5AA1AA3}" type="datetimeyyyy">
              <a:rPr lang="en-US" sz="700" b="0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&lt;Restricted&gt;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BB09F6A2-415B-7C3F-D9EA-62AC9521F8C6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456711-C174-FBA2-6EAD-13CE29DC8D2E}"/>
              </a:ext>
            </a:extLst>
          </p:cNvPr>
          <p:cNvSpPr>
            <a:spLocks noGrp="1"/>
          </p:cNvSpPr>
          <p:nvPr>
            <p:ph type="sldNum" sz="quarter" idx="4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3104741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ree content aurora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7BD2660-B6BC-E8B4-C572-1B2CB8831441}"/>
              </a:ext>
            </a:extLst>
          </p:cNvPr>
          <p:cNvSpPr/>
          <p:nvPr userDrawn="1"/>
        </p:nvSpPr>
        <p:spPr>
          <a:xfrm>
            <a:off x="3736631" y="0"/>
            <a:ext cx="3741139" cy="6858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99000">
                <a:schemeClr val="accent6"/>
              </a:gs>
              <a:gs pos="0">
                <a:srgbClr val="FF5800"/>
              </a:gs>
            </a:gsLst>
            <a:path path="circle">
              <a:fillToRect r="100000" b="100000"/>
            </a:path>
            <a:tileRect l="-100000" t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06E562FE-5E19-3C4E-AD9C-CF094515AA98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-4508" y="0"/>
            <a:ext cx="3741139" cy="6858000"/>
          </a:xfrm>
          <a:prstGeom prst="rect">
            <a:avLst/>
          </a:prstGeom>
          <a:solidFill>
            <a:schemeClr val="tx1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867" b="1" i="0">
                <a:ln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noProof="0"/>
              <a:t>Click icon to add picture</a:t>
            </a:r>
            <a:endParaRPr lang="en-US" noProof="0" dirty="0"/>
          </a:p>
        </p:txBody>
      </p:sp>
      <p:sp>
        <p:nvSpPr>
          <p:cNvPr id="18" name="Title 4">
            <a:extLst>
              <a:ext uri="{FF2B5EF4-FFF2-40B4-BE49-F238E27FC236}">
                <a16:creationId xmlns:a16="http://schemas.microsoft.com/office/drawing/2014/main" id="{AFAA33E7-AC2A-E048-A128-C3BEF47347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2680" y="951707"/>
            <a:ext cx="2469040" cy="1466028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Master title style</a:t>
            </a:r>
            <a:endParaRPr lang="en-GB" dirty="0"/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8CB3347E-4DCC-624E-A84A-7635AAF689E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72680" y="2560774"/>
            <a:ext cx="2469040" cy="37976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>
                <a:solidFill>
                  <a:schemeClr val="bg1"/>
                </a:solidFill>
              </a:defRPr>
            </a:lvl2pPr>
            <a:lvl3pPr>
              <a:defRPr sz="1333">
                <a:solidFill>
                  <a:schemeClr val="bg1"/>
                </a:solidFill>
              </a:defRPr>
            </a:lvl3pPr>
            <a:lvl4pPr>
              <a:defRPr sz="1333">
                <a:solidFill>
                  <a:schemeClr val="bg1"/>
                </a:solidFill>
              </a:defRPr>
            </a:lvl4pPr>
            <a:lvl5pPr>
              <a:defRPr sz="1333">
                <a:solidFill>
                  <a:schemeClr val="bg1"/>
                </a:solidFill>
              </a:defRPr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C1B3B1FB-634F-0746-AFE8-B49DE6B9C0A6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>
          <a:xfrm>
            <a:off x="8772042" y="1417496"/>
            <a:ext cx="2614047" cy="71093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algn="l">
              <a:defRPr sz="1333"/>
            </a:lvl2pPr>
            <a:lvl3pPr algn="l">
              <a:defRPr sz="1333"/>
            </a:lvl3pPr>
            <a:lvl4pPr algn="l">
              <a:defRPr sz="1333"/>
            </a:lvl4pPr>
            <a:lvl5pPr algn="l"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3D151157-C7B7-4642-B847-70EA5D469FB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772042" y="947112"/>
            <a:ext cx="2614047" cy="465789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 b="1" i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DF1AD024-68FC-E24F-A85C-55A7CB51CE60}"/>
              </a:ext>
            </a:extLst>
          </p:cNvPr>
          <p:cNvSpPr>
            <a:spLocks noGrp="1"/>
          </p:cNvSpPr>
          <p:nvPr>
            <p:ph type="body" sz="quarter" idx="62"/>
          </p:nvPr>
        </p:nvSpPr>
        <p:spPr>
          <a:xfrm>
            <a:off x="8772042" y="3294984"/>
            <a:ext cx="2614047" cy="73799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algn="l">
              <a:defRPr sz="1333"/>
            </a:lvl2pPr>
            <a:lvl3pPr algn="l">
              <a:defRPr sz="1333"/>
            </a:lvl3pPr>
            <a:lvl4pPr algn="l">
              <a:defRPr sz="1333"/>
            </a:lvl4pPr>
            <a:lvl5pPr algn="l"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3" name="Text Placeholder 6">
            <a:extLst>
              <a:ext uri="{FF2B5EF4-FFF2-40B4-BE49-F238E27FC236}">
                <a16:creationId xmlns:a16="http://schemas.microsoft.com/office/drawing/2014/main" id="{35A02433-55C8-4C40-9C4C-683BC12655AF}"/>
              </a:ext>
            </a:extLst>
          </p:cNvPr>
          <p:cNvSpPr>
            <a:spLocks noGrp="1"/>
          </p:cNvSpPr>
          <p:nvPr>
            <p:ph type="body" sz="quarter" idx="63"/>
          </p:nvPr>
        </p:nvSpPr>
        <p:spPr>
          <a:xfrm>
            <a:off x="8772042" y="2812867"/>
            <a:ext cx="2614047" cy="465789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 b="1" i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73D42715-ECF1-D146-BB3C-9C47BC4E155B}"/>
              </a:ext>
            </a:extLst>
          </p:cNvPr>
          <p:cNvSpPr>
            <a:spLocks noGrp="1"/>
          </p:cNvSpPr>
          <p:nvPr>
            <p:ph type="body" sz="quarter" idx="64"/>
          </p:nvPr>
        </p:nvSpPr>
        <p:spPr>
          <a:xfrm>
            <a:off x="8772042" y="5160739"/>
            <a:ext cx="2614047" cy="778224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algn="l">
              <a:defRPr sz="1333"/>
            </a:lvl2pPr>
            <a:lvl3pPr algn="l">
              <a:defRPr sz="1333"/>
            </a:lvl3pPr>
            <a:lvl4pPr algn="l">
              <a:defRPr sz="1333"/>
            </a:lvl4pPr>
            <a:lvl5pPr algn="l"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5" name="Text Placeholder 6">
            <a:extLst>
              <a:ext uri="{FF2B5EF4-FFF2-40B4-BE49-F238E27FC236}">
                <a16:creationId xmlns:a16="http://schemas.microsoft.com/office/drawing/2014/main" id="{941274F2-3815-FA4E-A953-27EB8D7BC22C}"/>
              </a:ext>
            </a:extLst>
          </p:cNvPr>
          <p:cNvSpPr>
            <a:spLocks noGrp="1"/>
          </p:cNvSpPr>
          <p:nvPr>
            <p:ph type="body" sz="quarter" idx="65"/>
          </p:nvPr>
        </p:nvSpPr>
        <p:spPr>
          <a:xfrm>
            <a:off x="8772042" y="4670595"/>
            <a:ext cx="2614047" cy="465789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 b="1" i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6" name="Text Placeholder 6">
            <a:extLst>
              <a:ext uri="{FF2B5EF4-FFF2-40B4-BE49-F238E27FC236}">
                <a16:creationId xmlns:a16="http://schemas.microsoft.com/office/drawing/2014/main" id="{C854E8CF-D4C1-4043-8BB3-52C3401000A3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8150526" y="824539"/>
            <a:ext cx="463364" cy="710936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2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1</a:t>
            </a:r>
            <a:endParaRPr lang="en-GB" dirty="0"/>
          </a:p>
        </p:txBody>
      </p:sp>
      <p:sp>
        <p:nvSpPr>
          <p:cNvPr id="27" name="Text Placeholder 6">
            <a:extLst>
              <a:ext uri="{FF2B5EF4-FFF2-40B4-BE49-F238E27FC236}">
                <a16:creationId xmlns:a16="http://schemas.microsoft.com/office/drawing/2014/main" id="{C9ABE2C6-9D2A-1848-82E0-88ED36D02F96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8150526" y="2676765"/>
            <a:ext cx="463364" cy="73799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2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2</a:t>
            </a:r>
            <a:endParaRPr lang="en-GB" dirty="0"/>
          </a:p>
        </p:txBody>
      </p:sp>
      <p:sp>
        <p:nvSpPr>
          <p:cNvPr id="28" name="Text Placeholder 6">
            <a:extLst>
              <a:ext uri="{FF2B5EF4-FFF2-40B4-BE49-F238E27FC236}">
                <a16:creationId xmlns:a16="http://schemas.microsoft.com/office/drawing/2014/main" id="{C033A841-473C-5B49-8ACB-3AAC8761985D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8150526" y="4514377"/>
            <a:ext cx="463364" cy="77822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2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3</a:t>
            </a:r>
            <a:endParaRPr lang="en-GB" dirty="0"/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DC44F584-F8DF-4133-D15A-C6248AFEC532}"/>
              </a:ext>
            </a:extLst>
          </p:cNvPr>
          <p:cNvSpPr txBox="1">
            <a:spLocks/>
          </p:cNvSpPr>
          <p:nvPr userDrawn="1"/>
        </p:nvSpPr>
        <p:spPr>
          <a:xfrm>
            <a:off x="3751848" y="6358387"/>
            <a:ext cx="3741139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DF7AF7CF-F5CD-40E9-BB48-FCA5BADDF6B5}" type="datetimeyyyy">
              <a:rPr lang="en-US" sz="700" b="0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&lt;Restricted&gt;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B163F82F-CDD7-77DD-F970-FDD5CC70E39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193C0D-5CA6-EFE2-7F76-318128B7A8F8}"/>
              </a:ext>
            </a:extLst>
          </p:cNvPr>
          <p:cNvSpPr>
            <a:spLocks noGrp="1"/>
          </p:cNvSpPr>
          <p:nvPr>
            <p:ph type="sldNum" sz="quarter" idx="6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7798681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ree content solar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7BD2660-B6BC-E8B4-C572-1B2CB8831441}"/>
              </a:ext>
            </a:extLst>
          </p:cNvPr>
          <p:cNvSpPr/>
          <p:nvPr userDrawn="1"/>
        </p:nvSpPr>
        <p:spPr>
          <a:xfrm>
            <a:off x="3736631" y="0"/>
            <a:ext cx="3741139" cy="6858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14000">
                <a:srgbClr val="FF5800"/>
              </a:gs>
              <a:gs pos="100000">
                <a:srgbClr val="FFB314"/>
              </a:gs>
            </a:gsLst>
            <a:path path="circle">
              <a:fillToRect l="100000" t="100000"/>
            </a:path>
            <a:tileRect r="-100000" b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06E562FE-5E19-3C4E-AD9C-CF094515AA98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-4508" y="0"/>
            <a:ext cx="3741139" cy="6858000"/>
          </a:xfrm>
          <a:prstGeom prst="rect">
            <a:avLst/>
          </a:prstGeom>
          <a:solidFill>
            <a:schemeClr val="tx1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867" b="1" i="0">
                <a:ln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noProof="0"/>
              <a:t>Click icon to add picture</a:t>
            </a:r>
            <a:endParaRPr lang="en-US" noProof="0" dirty="0"/>
          </a:p>
        </p:txBody>
      </p: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C1B3B1FB-634F-0746-AFE8-B49DE6B9C0A6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>
          <a:xfrm>
            <a:off x="8772042" y="1417496"/>
            <a:ext cx="2614047" cy="71093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algn="l">
              <a:defRPr sz="1333"/>
            </a:lvl2pPr>
            <a:lvl3pPr algn="l">
              <a:defRPr sz="1333"/>
            </a:lvl3pPr>
            <a:lvl4pPr algn="l">
              <a:defRPr sz="1333"/>
            </a:lvl4pPr>
            <a:lvl5pPr algn="l"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3D151157-C7B7-4642-B847-70EA5D469FB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772042" y="947112"/>
            <a:ext cx="2614047" cy="465789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 b="1" i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DF1AD024-68FC-E24F-A85C-55A7CB51CE60}"/>
              </a:ext>
            </a:extLst>
          </p:cNvPr>
          <p:cNvSpPr>
            <a:spLocks noGrp="1"/>
          </p:cNvSpPr>
          <p:nvPr>
            <p:ph type="body" sz="quarter" idx="62"/>
          </p:nvPr>
        </p:nvSpPr>
        <p:spPr>
          <a:xfrm>
            <a:off x="8772042" y="3294984"/>
            <a:ext cx="2614047" cy="73799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algn="l">
              <a:defRPr sz="1333"/>
            </a:lvl2pPr>
            <a:lvl3pPr algn="l">
              <a:defRPr sz="1333"/>
            </a:lvl3pPr>
            <a:lvl4pPr algn="l">
              <a:defRPr sz="1333"/>
            </a:lvl4pPr>
            <a:lvl5pPr algn="l"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3" name="Text Placeholder 6">
            <a:extLst>
              <a:ext uri="{FF2B5EF4-FFF2-40B4-BE49-F238E27FC236}">
                <a16:creationId xmlns:a16="http://schemas.microsoft.com/office/drawing/2014/main" id="{35A02433-55C8-4C40-9C4C-683BC12655AF}"/>
              </a:ext>
            </a:extLst>
          </p:cNvPr>
          <p:cNvSpPr>
            <a:spLocks noGrp="1"/>
          </p:cNvSpPr>
          <p:nvPr>
            <p:ph type="body" sz="quarter" idx="63"/>
          </p:nvPr>
        </p:nvSpPr>
        <p:spPr>
          <a:xfrm>
            <a:off x="8772042" y="2812867"/>
            <a:ext cx="2614047" cy="465789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 b="1" i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73D42715-ECF1-D146-BB3C-9C47BC4E155B}"/>
              </a:ext>
            </a:extLst>
          </p:cNvPr>
          <p:cNvSpPr>
            <a:spLocks noGrp="1"/>
          </p:cNvSpPr>
          <p:nvPr>
            <p:ph type="body" sz="quarter" idx="64"/>
          </p:nvPr>
        </p:nvSpPr>
        <p:spPr>
          <a:xfrm>
            <a:off x="8772042" y="5160739"/>
            <a:ext cx="2614047" cy="778224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algn="l">
              <a:defRPr sz="1333"/>
            </a:lvl2pPr>
            <a:lvl3pPr algn="l">
              <a:defRPr sz="1333"/>
            </a:lvl3pPr>
            <a:lvl4pPr algn="l">
              <a:defRPr sz="1333"/>
            </a:lvl4pPr>
            <a:lvl5pPr algn="l"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5" name="Text Placeholder 6">
            <a:extLst>
              <a:ext uri="{FF2B5EF4-FFF2-40B4-BE49-F238E27FC236}">
                <a16:creationId xmlns:a16="http://schemas.microsoft.com/office/drawing/2014/main" id="{941274F2-3815-FA4E-A953-27EB8D7BC22C}"/>
              </a:ext>
            </a:extLst>
          </p:cNvPr>
          <p:cNvSpPr>
            <a:spLocks noGrp="1"/>
          </p:cNvSpPr>
          <p:nvPr>
            <p:ph type="body" sz="quarter" idx="65"/>
          </p:nvPr>
        </p:nvSpPr>
        <p:spPr>
          <a:xfrm>
            <a:off x="8772042" y="4670595"/>
            <a:ext cx="2614047" cy="465789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 b="1" i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6" name="Text Placeholder 6">
            <a:extLst>
              <a:ext uri="{FF2B5EF4-FFF2-40B4-BE49-F238E27FC236}">
                <a16:creationId xmlns:a16="http://schemas.microsoft.com/office/drawing/2014/main" id="{C854E8CF-D4C1-4043-8BB3-52C3401000A3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8150526" y="824539"/>
            <a:ext cx="463364" cy="710936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2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1</a:t>
            </a:r>
            <a:endParaRPr lang="en-GB" dirty="0"/>
          </a:p>
        </p:txBody>
      </p:sp>
      <p:sp>
        <p:nvSpPr>
          <p:cNvPr id="27" name="Text Placeholder 6">
            <a:extLst>
              <a:ext uri="{FF2B5EF4-FFF2-40B4-BE49-F238E27FC236}">
                <a16:creationId xmlns:a16="http://schemas.microsoft.com/office/drawing/2014/main" id="{C9ABE2C6-9D2A-1848-82E0-88ED36D02F96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8150526" y="2676765"/>
            <a:ext cx="463364" cy="73799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2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2</a:t>
            </a:r>
            <a:endParaRPr lang="en-GB" dirty="0"/>
          </a:p>
        </p:txBody>
      </p:sp>
      <p:sp>
        <p:nvSpPr>
          <p:cNvPr id="28" name="Text Placeholder 6">
            <a:extLst>
              <a:ext uri="{FF2B5EF4-FFF2-40B4-BE49-F238E27FC236}">
                <a16:creationId xmlns:a16="http://schemas.microsoft.com/office/drawing/2014/main" id="{C033A841-473C-5B49-8ACB-3AAC8761985D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8150526" y="4514377"/>
            <a:ext cx="463364" cy="77822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2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3</a:t>
            </a:r>
            <a:endParaRPr lang="en-GB" dirty="0"/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4D2C6623-B1A1-CBE6-7D56-C985C857E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2680" y="951707"/>
            <a:ext cx="2469040" cy="1466028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Master title style</a:t>
            </a:r>
            <a:endParaRPr lang="en-GB" dirty="0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F9CA7937-B3C2-A7D4-4FBD-41B8005F9AA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72680" y="2560774"/>
            <a:ext cx="2469040" cy="37976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>
                <a:solidFill>
                  <a:schemeClr val="bg1"/>
                </a:solidFill>
              </a:defRPr>
            </a:lvl2pPr>
            <a:lvl3pPr>
              <a:defRPr sz="1333">
                <a:solidFill>
                  <a:schemeClr val="bg1"/>
                </a:solidFill>
              </a:defRPr>
            </a:lvl3pPr>
            <a:lvl4pPr>
              <a:defRPr sz="1333">
                <a:solidFill>
                  <a:schemeClr val="bg1"/>
                </a:solidFill>
              </a:defRPr>
            </a:lvl4pPr>
            <a:lvl5pPr>
              <a:defRPr sz="1333">
                <a:solidFill>
                  <a:schemeClr val="bg1"/>
                </a:solidFill>
              </a:defRPr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6965CEA7-0C01-109B-B60E-AF24D38589D8}"/>
              </a:ext>
            </a:extLst>
          </p:cNvPr>
          <p:cNvSpPr txBox="1">
            <a:spLocks/>
          </p:cNvSpPr>
          <p:nvPr userDrawn="1"/>
        </p:nvSpPr>
        <p:spPr>
          <a:xfrm>
            <a:off x="3751848" y="6358387"/>
            <a:ext cx="3741139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9F9FE529-593A-415C-949C-CEA75F446672}" type="datetimeyyyy">
              <a:rPr lang="en-US" sz="700" b="0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&lt;Restricted&gt;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7E594F56-91BF-894F-09E5-BB716D81FF2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A2818B-5524-90D8-F543-5C580903CF11}"/>
              </a:ext>
            </a:extLst>
          </p:cNvPr>
          <p:cNvSpPr>
            <a:spLocks noGrp="1"/>
          </p:cNvSpPr>
          <p:nvPr>
            <p:ph type="sldNum" sz="quarter" idx="69"/>
          </p:nvPr>
        </p:nvSpPr>
        <p:spPr>
          <a:xfrm>
            <a:off x="11280576" y="6358386"/>
            <a:ext cx="37802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746345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urora 2/3 Vertical R with photo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7BD2660-B6BC-E8B4-C572-1B2CB8831441}"/>
              </a:ext>
            </a:extLst>
          </p:cNvPr>
          <p:cNvSpPr/>
          <p:nvPr userDrawn="1"/>
        </p:nvSpPr>
        <p:spPr>
          <a:xfrm>
            <a:off x="3736630" y="0"/>
            <a:ext cx="8455369" cy="6858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100000">
                <a:schemeClr val="accent6"/>
              </a:gs>
              <a:gs pos="4000">
                <a:srgbClr val="FF5800"/>
              </a:gs>
            </a:gsLst>
            <a:path path="circle">
              <a:fillToRect r="100000" b="100000"/>
            </a:path>
            <a:tileRect l="-100000" t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06E562FE-5E19-3C4E-AD9C-CF094515AA98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-4508" y="0"/>
            <a:ext cx="3741139" cy="6858000"/>
          </a:xfrm>
          <a:prstGeom prst="rect">
            <a:avLst/>
          </a:prstGeom>
          <a:solidFill>
            <a:schemeClr val="tx1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867" b="1" i="0">
                <a:ln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noProof="0"/>
              <a:t>Click icon to add picture</a:t>
            </a:r>
            <a:endParaRPr lang="en-US" noProof="0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8B3F71A1-43B6-5C1A-4CBC-C0832E3939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596" y="457200"/>
            <a:ext cx="7391004" cy="72460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20">
            <a:extLst>
              <a:ext uri="{FF2B5EF4-FFF2-40B4-BE49-F238E27FC236}">
                <a16:creationId xmlns:a16="http://schemas.microsoft.com/office/drawing/2014/main" id="{9249A8EA-3F43-AF11-7B20-580B3EF1401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267199" y="1341966"/>
            <a:ext cx="7391583" cy="465894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ACB8EA15-52E5-1F00-9DAD-86C3E3B033A4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96552B42-FF9A-4B4E-8ACB-BC00EA5C0325}" type="datetimeyyyy">
              <a:rPr lang="en-US" sz="700" b="0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&lt;Restricted&gt;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31D653FF-4C82-9953-4B35-EE145BE30B9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FCDDA8C-176B-89F0-CCE7-96CDDF34F4CF}"/>
              </a:ext>
            </a:extLst>
          </p:cNvPr>
          <p:cNvSpPr>
            <a:spLocks noGrp="1"/>
          </p:cNvSpPr>
          <p:nvPr>
            <p:ph type="sldNum" sz="quarter" idx="61"/>
          </p:nvPr>
        </p:nvSpPr>
        <p:spPr/>
        <p:txBody>
          <a:bodyPr/>
          <a:lstStyle/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5348420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olar 2/3 Vertical R with photo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7BD2660-B6BC-E8B4-C572-1B2CB8831441}"/>
              </a:ext>
            </a:extLst>
          </p:cNvPr>
          <p:cNvSpPr/>
          <p:nvPr userDrawn="1"/>
        </p:nvSpPr>
        <p:spPr>
          <a:xfrm>
            <a:off x="3736630" y="0"/>
            <a:ext cx="8455369" cy="6858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95000">
                <a:srgbClr val="FFB314"/>
              </a:gs>
              <a:gs pos="0">
                <a:srgbClr val="FF5800"/>
              </a:gs>
            </a:gsLst>
            <a:path path="circle">
              <a:fillToRect l="100000" t="100000"/>
            </a:path>
            <a:tileRect r="-100000" b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06E562FE-5E19-3C4E-AD9C-CF094515AA98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-4508" y="0"/>
            <a:ext cx="3741139" cy="6858000"/>
          </a:xfrm>
          <a:prstGeom prst="rect">
            <a:avLst/>
          </a:prstGeom>
          <a:solidFill>
            <a:schemeClr val="tx1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867" b="1" i="0">
                <a:ln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noProof="0"/>
              <a:t>Click icon to add picture</a:t>
            </a:r>
            <a:endParaRPr lang="en-US" noProof="0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8B3F71A1-43B6-5C1A-4CBC-C0832E3939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596" y="457200"/>
            <a:ext cx="7391004" cy="72460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20">
            <a:extLst>
              <a:ext uri="{FF2B5EF4-FFF2-40B4-BE49-F238E27FC236}">
                <a16:creationId xmlns:a16="http://schemas.microsoft.com/office/drawing/2014/main" id="{9249A8EA-3F43-AF11-7B20-580B3EF1401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267199" y="1341966"/>
            <a:ext cx="7391583" cy="465894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97415BBD-F76F-81BF-68BE-F2C1057C7151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23739F7E-AC85-406E-B9BF-F2EFBB13921D}" type="datetimeyyyy">
              <a:rPr lang="en-US" sz="700" b="0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&lt;Restricted&gt;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DA1F4734-E3A6-8C9A-D6C3-CA722AD39B1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914381-0B6E-C491-9C78-9C0EC42D086B}"/>
              </a:ext>
            </a:extLst>
          </p:cNvPr>
          <p:cNvSpPr>
            <a:spLocks noGrp="1"/>
          </p:cNvSpPr>
          <p:nvPr>
            <p:ph type="sldNum" sz="quarter" idx="61"/>
          </p:nvPr>
        </p:nvSpPr>
        <p:spPr/>
        <p:txBody>
          <a:bodyPr/>
          <a:lstStyle/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7246361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2/3 Vertical R with photo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06E562FE-5E19-3C4E-AD9C-CF094515AA98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-4508" y="0"/>
            <a:ext cx="3741139" cy="6858000"/>
          </a:xfrm>
          <a:prstGeom prst="rect">
            <a:avLst/>
          </a:prstGeom>
          <a:solidFill>
            <a:schemeClr val="tx1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867" b="1" i="0">
                <a:ln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noProof="0"/>
              <a:t>Click icon to add picture</a:t>
            </a:r>
            <a:endParaRPr lang="en-US" noProof="0" dirty="0"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E5FA2283-3783-6918-8ABF-02F2D7F213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596" y="457200"/>
            <a:ext cx="7391004" cy="72460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Content Placeholder 20">
            <a:extLst>
              <a:ext uri="{FF2B5EF4-FFF2-40B4-BE49-F238E27FC236}">
                <a16:creationId xmlns:a16="http://schemas.microsoft.com/office/drawing/2014/main" id="{7897425C-E7C6-EF26-2267-981B3ED3528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267199" y="1341966"/>
            <a:ext cx="7391583" cy="465894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7CC81F2A-A74D-2987-0689-D4C64A66FE08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92AAFDBE-4E02-4C48-B692-126AD9514796}" type="datetimeyyyy">
              <a:rPr lang="en-US" sz="700" b="0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&lt;Restricted&gt;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88B40CB5-1B9E-0B5A-DBAB-7970538FCFC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4" name="Slide Number Placeholder 4">
            <a:extLst>
              <a:ext uri="{FF2B5EF4-FFF2-40B4-BE49-F238E27FC236}">
                <a16:creationId xmlns:a16="http://schemas.microsoft.com/office/drawing/2014/main" id="{85F0924F-B3EE-5F82-AB51-DBDC9C83C71C}"/>
              </a:ext>
            </a:extLst>
          </p:cNvPr>
          <p:cNvSpPr>
            <a:spLocks noGrp="1"/>
          </p:cNvSpPr>
          <p:nvPr>
            <p:ph type="sldNum" sz="quarter" idx="69"/>
          </p:nvPr>
        </p:nvSpPr>
        <p:spPr>
          <a:xfrm>
            <a:off x="11280576" y="6358386"/>
            <a:ext cx="37802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5710628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urora 1/3 Vertical R with photo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7BD2660-B6BC-E8B4-C572-1B2CB8831441}"/>
              </a:ext>
            </a:extLst>
          </p:cNvPr>
          <p:cNvSpPr/>
          <p:nvPr userDrawn="1"/>
        </p:nvSpPr>
        <p:spPr>
          <a:xfrm>
            <a:off x="8229600" y="0"/>
            <a:ext cx="3962400" cy="6858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100000">
                <a:schemeClr val="accent6"/>
              </a:gs>
              <a:gs pos="4000">
                <a:srgbClr val="FF5800"/>
              </a:gs>
            </a:gsLst>
            <a:path path="circle">
              <a:fillToRect r="100000" b="100000"/>
            </a:path>
            <a:tileRect l="-100000" t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06E562FE-5E19-3C4E-AD9C-CF094515AA98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-4508" y="0"/>
            <a:ext cx="8234108" cy="6858000"/>
          </a:xfrm>
          <a:prstGeom prst="rect">
            <a:avLst/>
          </a:prstGeom>
          <a:solidFill>
            <a:schemeClr val="tx1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867" b="1" i="0">
                <a:ln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noProof="0"/>
              <a:t>Click icon to add picture</a:t>
            </a:r>
            <a:endParaRPr lang="en-US" noProof="0" dirty="0"/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891F1277-26F4-CC9B-EB47-4D21D2A99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3559" y="740785"/>
            <a:ext cx="2945041" cy="1466028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Master title style</a:t>
            </a:r>
            <a:endParaRPr lang="en-GB" dirty="0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3B33F1DB-5058-BC67-65C1-AE1D7F98754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713559" y="2349851"/>
            <a:ext cx="2945041" cy="37976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>
                <a:solidFill>
                  <a:schemeClr val="bg1"/>
                </a:solidFill>
              </a:defRPr>
            </a:lvl2pPr>
            <a:lvl3pPr>
              <a:defRPr sz="1333">
                <a:solidFill>
                  <a:schemeClr val="bg1"/>
                </a:solidFill>
              </a:defRPr>
            </a:lvl3pPr>
            <a:lvl4pPr>
              <a:defRPr sz="1333">
                <a:solidFill>
                  <a:schemeClr val="bg1"/>
                </a:solidFill>
              </a:defRPr>
            </a:lvl4pPr>
            <a:lvl5pPr>
              <a:defRPr sz="1333">
                <a:solidFill>
                  <a:schemeClr val="bg1"/>
                </a:solidFill>
              </a:defRPr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13E1A97E-F25D-6473-432A-128EBF9CAE2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906D41-CEA8-D301-B719-0585C7EEE0C2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96552B42-FF9A-4B4E-8ACB-BC00EA5C0325}" type="datetimeyyyy">
              <a:rPr lang="en-US" sz="700" b="0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&lt;Restricted&gt;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CD0141-F9F2-39FE-66F5-06EEB4FC8BBE}"/>
              </a:ext>
            </a:extLst>
          </p:cNvPr>
          <p:cNvSpPr>
            <a:spLocks noGrp="1"/>
          </p:cNvSpPr>
          <p:nvPr>
            <p:ph type="sldNum" sz="quarter" idx="61"/>
          </p:nvPr>
        </p:nvSpPr>
        <p:spPr/>
        <p:txBody>
          <a:bodyPr/>
          <a:lstStyle/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8136185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olar 1/3 Vertical R with photo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C6B96B9-71B5-B536-42AA-693AE6BE70B3}"/>
              </a:ext>
            </a:extLst>
          </p:cNvPr>
          <p:cNvSpPr/>
          <p:nvPr userDrawn="1"/>
        </p:nvSpPr>
        <p:spPr>
          <a:xfrm>
            <a:off x="8229600" y="0"/>
            <a:ext cx="3962399" cy="6858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100000">
                <a:srgbClr val="FFB314"/>
              </a:gs>
              <a:gs pos="3000">
                <a:srgbClr val="FF5800"/>
              </a:gs>
            </a:gsLst>
            <a:path path="circle">
              <a:fillToRect l="100000" t="100000"/>
            </a:path>
            <a:tileRect r="-100000" b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06E562FE-5E19-3C4E-AD9C-CF094515AA98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-4508" y="0"/>
            <a:ext cx="8234108" cy="6858000"/>
          </a:xfrm>
          <a:prstGeom prst="rect">
            <a:avLst/>
          </a:prstGeom>
          <a:solidFill>
            <a:schemeClr val="tx1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867" b="1" i="0">
                <a:ln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noProof="0"/>
              <a:t>Click icon to add picture</a:t>
            </a:r>
            <a:endParaRPr lang="en-US" noProof="0" dirty="0"/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90BABBC4-3489-D976-6E61-F322903E7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3559" y="740785"/>
            <a:ext cx="2945041" cy="1466028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Master title style</a:t>
            </a:r>
            <a:endParaRPr lang="en-GB" dirty="0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3E4C09AA-B7F9-4D66-7B42-9DC887E3CE4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713559" y="2349851"/>
            <a:ext cx="2945041" cy="37976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>
                <a:solidFill>
                  <a:schemeClr val="bg1"/>
                </a:solidFill>
              </a:defRPr>
            </a:lvl2pPr>
            <a:lvl3pPr>
              <a:defRPr sz="1333">
                <a:solidFill>
                  <a:schemeClr val="bg1"/>
                </a:solidFill>
              </a:defRPr>
            </a:lvl3pPr>
            <a:lvl4pPr>
              <a:defRPr sz="1333">
                <a:solidFill>
                  <a:schemeClr val="bg1"/>
                </a:solidFill>
              </a:defRPr>
            </a:lvl4pPr>
            <a:lvl5pPr>
              <a:defRPr sz="1333">
                <a:solidFill>
                  <a:schemeClr val="bg1"/>
                </a:solidFill>
              </a:defRPr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763CDA8A-8AC0-3419-02C9-3D1338E7E86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2DC4F4D6-4F06-CF42-5692-77B64E8D9DCF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96552B42-FF9A-4B4E-8ACB-BC00EA5C0325}" type="datetimeyyyy">
              <a:rPr lang="en-US" sz="700" b="0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&lt;Restricted&gt;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7B7D57-36B6-5637-4C1E-1042F2E09087}"/>
              </a:ext>
            </a:extLst>
          </p:cNvPr>
          <p:cNvSpPr>
            <a:spLocks noGrp="1"/>
          </p:cNvSpPr>
          <p:nvPr>
            <p:ph type="sldNum" sz="quarter" idx="61"/>
          </p:nvPr>
        </p:nvSpPr>
        <p:spPr/>
        <p:txBody>
          <a:bodyPr/>
          <a:lstStyle/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4184989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1/3 Vertical R with photo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06E562FE-5E19-3C4E-AD9C-CF094515AA98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-4508" y="0"/>
            <a:ext cx="8234108" cy="6858000"/>
          </a:xfrm>
          <a:prstGeom prst="rect">
            <a:avLst/>
          </a:prstGeom>
          <a:solidFill>
            <a:schemeClr val="tx1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867" b="1" i="0">
                <a:ln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noProof="0"/>
              <a:t>Click icon to add picture</a:t>
            </a:r>
            <a:endParaRPr lang="en-US" noProof="0" dirty="0"/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48C89493-E0C4-2A21-1144-6E48D6AAA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3559" y="740785"/>
            <a:ext cx="2945041" cy="1466028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Master title style</a:t>
            </a:r>
            <a:endParaRPr lang="en-GB" dirty="0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CF78B3F8-E34A-04D6-F441-B49D850C41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713559" y="2349851"/>
            <a:ext cx="2945041" cy="37976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>
                <a:solidFill>
                  <a:schemeClr val="bg1"/>
                </a:solidFill>
              </a:defRPr>
            </a:lvl2pPr>
            <a:lvl3pPr>
              <a:defRPr sz="1333">
                <a:solidFill>
                  <a:schemeClr val="bg1"/>
                </a:solidFill>
              </a:defRPr>
            </a:lvl3pPr>
            <a:lvl4pPr>
              <a:defRPr sz="1333">
                <a:solidFill>
                  <a:schemeClr val="bg1"/>
                </a:solidFill>
              </a:defRPr>
            </a:lvl4pPr>
            <a:lvl5pPr>
              <a:defRPr sz="1333">
                <a:solidFill>
                  <a:schemeClr val="bg1"/>
                </a:solidFill>
              </a:defRPr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70C4878B-F6C2-B27A-A785-95D1E411891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B0C188E1-CD1E-8CD5-858D-1CFD843ADDCC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96552B42-FF9A-4B4E-8ACB-BC00EA5C0325}" type="datetimeyyyy">
              <a:rPr lang="en-US" sz="700" b="0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&lt;Restricted&gt;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7698C791-1943-05BB-1FF0-75744C39D24D}"/>
              </a:ext>
            </a:extLst>
          </p:cNvPr>
          <p:cNvSpPr txBox="1">
            <a:spLocks/>
          </p:cNvSpPr>
          <p:nvPr userDrawn="1"/>
        </p:nvSpPr>
        <p:spPr>
          <a:xfrm>
            <a:off x="4191000" y="65107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96552B42-FF9A-4B4E-8ACB-BC00EA5C0325}" type="datetimeyyyy">
              <a:rPr lang="en-US" sz="700" b="0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&lt;Restricted&gt; &lt;Highly Confidential&gt;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56167B-B274-4DFD-2FE2-21E0349D2685}"/>
              </a:ext>
            </a:extLst>
          </p:cNvPr>
          <p:cNvSpPr>
            <a:spLocks noGrp="1"/>
          </p:cNvSpPr>
          <p:nvPr>
            <p:ph type="sldNum" sz="quarter" idx="69"/>
          </p:nvPr>
        </p:nvSpPr>
        <p:spPr>
          <a:xfrm>
            <a:off x="11280576" y="6358386"/>
            <a:ext cx="37802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3446135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rora -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59817" y="1524000"/>
            <a:ext cx="5181600" cy="4351338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3817" y="1524000"/>
            <a:ext cx="4936414" cy="4351338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30231" y="6356350"/>
            <a:ext cx="496632" cy="365125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3847DB54-D037-B84F-B6F1-2E8DA40D09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8419049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urora 1/2 Vertical R with photo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7BD2660-B6BC-E8B4-C572-1B2CB8831441}"/>
              </a:ext>
            </a:extLst>
          </p:cNvPr>
          <p:cNvSpPr/>
          <p:nvPr userDrawn="1"/>
        </p:nvSpPr>
        <p:spPr>
          <a:xfrm>
            <a:off x="5791200" y="0"/>
            <a:ext cx="6400800" cy="6858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100000">
                <a:schemeClr val="accent6"/>
              </a:gs>
              <a:gs pos="4000">
                <a:srgbClr val="FF5800"/>
              </a:gs>
            </a:gsLst>
            <a:path path="circle">
              <a:fillToRect r="100000" b="100000"/>
            </a:path>
            <a:tileRect l="-100000" t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06E562FE-5E19-3C4E-AD9C-CF094515AA98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-4509" y="0"/>
            <a:ext cx="5795708" cy="6858000"/>
          </a:xfrm>
          <a:prstGeom prst="rect">
            <a:avLst/>
          </a:prstGeom>
          <a:solidFill>
            <a:schemeClr val="tx1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867" b="1" i="0">
                <a:ln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noProof="0"/>
              <a:t>Click icon to add picture</a:t>
            </a:r>
            <a:endParaRPr lang="en-US" noProof="0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8B3F71A1-43B6-5C1A-4CBC-C0832E3939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24835" y="457200"/>
            <a:ext cx="5333765" cy="117659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GB" dirty="0"/>
              <a:t>Click to edit Master </a:t>
            </a:r>
            <a:br>
              <a:rPr lang="en-GB" dirty="0"/>
            </a:br>
            <a:r>
              <a:rPr lang="en-GB" dirty="0"/>
              <a:t>title style</a:t>
            </a:r>
            <a:endParaRPr lang="en-US" dirty="0"/>
          </a:p>
        </p:txBody>
      </p:sp>
      <p:sp>
        <p:nvSpPr>
          <p:cNvPr id="6" name="Content Placeholder 20">
            <a:extLst>
              <a:ext uri="{FF2B5EF4-FFF2-40B4-BE49-F238E27FC236}">
                <a16:creationId xmlns:a16="http://schemas.microsoft.com/office/drawing/2014/main" id="{9249A8EA-3F43-AF11-7B20-580B3EF1401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324599" y="1768282"/>
            <a:ext cx="5334183" cy="219986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1013C657-D3A3-7731-94BE-B0E43928BF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D2607E28-0693-319C-CB49-E6DEE86025BD}"/>
              </a:ext>
            </a:extLst>
          </p:cNvPr>
          <p:cNvSpPr txBox="1">
            <a:spLocks/>
          </p:cNvSpPr>
          <p:nvPr userDrawn="1"/>
        </p:nvSpPr>
        <p:spPr>
          <a:xfrm>
            <a:off x="5159896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96552B42-FF9A-4B4E-8ACB-BC00EA5C0325}" type="datetimeyyyy">
              <a:rPr lang="en-US" sz="700" b="0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&lt;Restricted&gt;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5A5983F-606A-CE8B-40C9-C2538CE7E282}"/>
              </a:ext>
            </a:extLst>
          </p:cNvPr>
          <p:cNvSpPr>
            <a:spLocks noGrp="1"/>
          </p:cNvSpPr>
          <p:nvPr>
            <p:ph type="sldNum" sz="quarter" idx="61"/>
          </p:nvPr>
        </p:nvSpPr>
        <p:spPr/>
        <p:txBody>
          <a:bodyPr/>
          <a:lstStyle/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6857541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olar 1/2 Vertical R with photo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7BD2660-B6BC-E8B4-C572-1B2CB8831441}"/>
              </a:ext>
            </a:extLst>
          </p:cNvPr>
          <p:cNvSpPr/>
          <p:nvPr userDrawn="1"/>
        </p:nvSpPr>
        <p:spPr>
          <a:xfrm>
            <a:off x="5791200" y="0"/>
            <a:ext cx="6400800" cy="6858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100000">
                <a:srgbClr val="FFB314"/>
              </a:gs>
              <a:gs pos="5000">
                <a:schemeClr val="bg2"/>
              </a:gs>
            </a:gsLst>
            <a:path path="circle">
              <a:fillToRect l="100000" t="100000"/>
            </a:path>
            <a:tileRect r="-100000" b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06E562FE-5E19-3C4E-AD9C-CF094515AA98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-4509" y="0"/>
            <a:ext cx="5795708" cy="6858000"/>
          </a:xfrm>
          <a:prstGeom prst="rect">
            <a:avLst/>
          </a:prstGeom>
          <a:solidFill>
            <a:schemeClr val="tx1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867" b="1" i="0">
                <a:ln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noProof="0"/>
              <a:t>Click icon to add picture</a:t>
            </a:r>
            <a:endParaRPr lang="en-US" noProof="0" dirty="0"/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514597B1-FFFF-8847-2359-01B82ED35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24835" y="457200"/>
            <a:ext cx="5333765" cy="117659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GB" dirty="0"/>
              <a:t>Click to edit Master </a:t>
            </a:r>
            <a:br>
              <a:rPr lang="en-GB" dirty="0"/>
            </a:br>
            <a:r>
              <a:rPr lang="en-GB" dirty="0"/>
              <a:t>title style</a:t>
            </a:r>
            <a:endParaRPr lang="en-US" dirty="0"/>
          </a:p>
        </p:txBody>
      </p:sp>
      <p:sp>
        <p:nvSpPr>
          <p:cNvPr id="11" name="Content Placeholder 20">
            <a:extLst>
              <a:ext uri="{FF2B5EF4-FFF2-40B4-BE49-F238E27FC236}">
                <a16:creationId xmlns:a16="http://schemas.microsoft.com/office/drawing/2014/main" id="{CB555E74-8201-C10D-0D6F-5D53C85E987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324599" y="1768282"/>
            <a:ext cx="5334183" cy="219986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AAD7D7AA-85D5-50E9-A12C-ADF713F603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76BBB8B3-729C-5F44-B107-EDCB334C1335}"/>
              </a:ext>
            </a:extLst>
          </p:cNvPr>
          <p:cNvSpPr txBox="1">
            <a:spLocks/>
          </p:cNvSpPr>
          <p:nvPr userDrawn="1"/>
        </p:nvSpPr>
        <p:spPr>
          <a:xfrm>
            <a:off x="5159896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96552B42-FF9A-4B4E-8ACB-BC00EA5C0325}" type="datetimeyyyy">
              <a:rPr lang="en-US" sz="700" b="0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&lt;Restricted&gt;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4067AC-3632-B016-221B-A1EDC6DFDDAE}"/>
              </a:ext>
            </a:extLst>
          </p:cNvPr>
          <p:cNvSpPr>
            <a:spLocks noGrp="1"/>
          </p:cNvSpPr>
          <p:nvPr>
            <p:ph type="sldNum" sz="quarter" idx="61"/>
          </p:nvPr>
        </p:nvSpPr>
        <p:spPr/>
        <p:txBody>
          <a:bodyPr/>
          <a:lstStyle/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1405932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1/2 Vertical R with photo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06E562FE-5E19-3C4E-AD9C-CF094515AA98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-4509" y="0"/>
            <a:ext cx="5795708" cy="6858000"/>
          </a:xfrm>
          <a:prstGeom prst="rect">
            <a:avLst/>
          </a:prstGeom>
          <a:solidFill>
            <a:schemeClr val="tx1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867" b="1" i="0">
                <a:ln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noProof="0"/>
              <a:t>Click icon to add picture</a:t>
            </a:r>
            <a:endParaRPr lang="en-US" noProof="0" dirty="0"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08B33E6B-2365-80ED-C0C4-B2FE131BD5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24835" y="457200"/>
            <a:ext cx="5333765" cy="117659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GB" dirty="0"/>
              <a:t>Click to edit Master </a:t>
            </a:r>
            <a:br>
              <a:rPr lang="en-GB" dirty="0"/>
            </a:br>
            <a:r>
              <a:rPr lang="en-GB" dirty="0"/>
              <a:t>title style</a:t>
            </a:r>
            <a:endParaRPr lang="en-US" dirty="0"/>
          </a:p>
        </p:txBody>
      </p:sp>
      <p:sp>
        <p:nvSpPr>
          <p:cNvPr id="9" name="Content Placeholder 20">
            <a:extLst>
              <a:ext uri="{FF2B5EF4-FFF2-40B4-BE49-F238E27FC236}">
                <a16:creationId xmlns:a16="http://schemas.microsoft.com/office/drawing/2014/main" id="{1E0CF8C2-FFF2-E18F-A12A-5C08DE5932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324599" y="1768282"/>
            <a:ext cx="5334183" cy="219986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AE286645-F2C5-42F7-1710-136ABCA6467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4029F7-460C-7693-0A6B-ADDFDEA43AAF}"/>
              </a:ext>
            </a:extLst>
          </p:cNvPr>
          <p:cNvSpPr txBox="1">
            <a:spLocks/>
          </p:cNvSpPr>
          <p:nvPr userDrawn="1"/>
        </p:nvSpPr>
        <p:spPr>
          <a:xfrm>
            <a:off x="5159896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96552B42-FF9A-4B4E-8ACB-BC00EA5C0325}" type="datetimeyyyy">
              <a:rPr lang="en-US" sz="700" b="0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&lt;Restricted&gt;</a:t>
            </a:r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AB93EA93-8BEB-2BF8-34FB-FAD7B11C2CCD}"/>
              </a:ext>
            </a:extLst>
          </p:cNvPr>
          <p:cNvSpPr>
            <a:spLocks noGrp="1"/>
          </p:cNvSpPr>
          <p:nvPr>
            <p:ph type="sldNum" sz="quarter" idx="69"/>
          </p:nvPr>
        </p:nvSpPr>
        <p:spPr>
          <a:xfrm>
            <a:off x="11280576" y="6358386"/>
            <a:ext cx="37802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721367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8C0F1608-8C29-59FD-2083-7DA7A2095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888" y="457200"/>
            <a:ext cx="11200711" cy="9876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CEEF9F7B-597F-004F-692F-C93F9556DF31}"/>
              </a:ext>
            </a:extLst>
          </p:cNvPr>
          <p:cNvSpPr>
            <a:spLocks noGrp="1"/>
          </p:cNvSpPr>
          <p:nvPr>
            <p:ph type="sldNum" sz="quarter" idx="69"/>
          </p:nvPr>
        </p:nvSpPr>
        <p:spPr>
          <a:xfrm>
            <a:off x="11280576" y="6358386"/>
            <a:ext cx="378024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510151610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slide"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6">
            <a:extLst>
              <a:ext uri="{FF2B5EF4-FFF2-40B4-BE49-F238E27FC236}">
                <a16:creationId xmlns:a16="http://schemas.microsoft.com/office/drawing/2014/main" id="{20BBE11B-F081-29AE-A18F-EFE2A435217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012" y="1586363"/>
            <a:ext cx="11201588" cy="381000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867"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120648" indent="0" algn="ctr">
              <a:buNone/>
              <a:defRPr sz="1867"/>
            </a:lvl2pPr>
          </a:lstStyle>
          <a:p>
            <a:pPr lvl="0"/>
            <a:r>
              <a:rPr lang="en-US" altLang="ja-JP" dirty="0"/>
              <a:t>Chart title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B993E35D-6623-69CE-8CA1-55F2039F2B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888" y="457200"/>
            <a:ext cx="11200711" cy="9876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20">
            <a:extLst>
              <a:ext uri="{FF2B5EF4-FFF2-40B4-BE49-F238E27FC236}">
                <a16:creationId xmlns:a16="http://schemas.microsoft.com/office/drawing/2014/main" id="{257D134A-1BB6-0635-B3CB-F98D0BFE8EE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2108834"/>
            <a:ext cx="11201588" cy="4063366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80B8D972-FACB-673D-846C-CE6173F0D0BA}"/>
              </a:ext>
            </a:extLst>
          </p:cNvPr>
          <p:cNvSpPr>
            <a:spLocks noGrp="1"/>
          </p:cNvSpPr>
          <p:nvPr>
            <p:ph type="sldNum" sz="quarter" idx="69"/>
          </p:nvPr>
        </p:nvSpPr>
        <p:spPr>
          <a:xfrm>
            <a:off x="11280576" y="6358386"/>
            <a:ext cx="378024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887319003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8A5CB907-4D61-9CF2-381E-38378F53CC8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1" y="1598456"/>
            <a:ext cx="5486399" cy="440245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C10672FB-FE69-1CCA-A1F1-FF4A9F3917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888" y="457200"/>
            <a:ext cx="11200711" cy="9876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20">
            <a:extLst>
              <a:ext uri="{FF2B5EF4-FFF2-40B4-BE49-F238E27FC236}">
                <a16:creationId xmlns:a16="http://schemas.microsoft.com/office/drawing/2014/main" id="{0809630D-F471-4BBB-6E9E-088BC38D5B99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170139" y="1598456"/>
            <a:ext cx="5486400" cy="440245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B886C5D2-F911-9521-C614-92204D8DEE99}"/>
              </a:ext>
            </a:extLst>
          </p:cNvPr>
          <p:cNvSpPr>
            <a:spLocks noGrp="1"/>
          </p:cNvSpPr>
          <p:nvPr>
            <p:ph type="sldNum" sz="quarter" idx="69"/>
          </p:nvPr>
        </p:nvSpPr>
        <p:spPr>
          <a:xfrm>
            <a:off x="11280576" y="6358386"/>
            <a:ext cx="378024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147007392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rora Banner Three Content"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Oval 24">
            <a:extLst>
              <a:ext uri="{FF2B5EF4-FFF2-40B4-BE49-F238E27FC236}">
                <a16:creationId xmlns:a16="http://schemas.microsoft.com/office/drawing/2014/main" id="{AB483A01-7E57-CFAC-1C71-404801E226DC}"/>
              </a:ext>
            </a:extLst>
          </p:cNvPr>
          <p:cNvSpPr/>
          <p:nvPr userDrawn="1"/>
        </p:nvSpPr>
        <p:spPr>
          <a:xfrm>
            <a:off x="8191108" y="3812426"/>
            <a:ext cx="574177" cy="574177"/>
          </a:xfrm>
          <a:prstGeom prst="ellipse">
            <a:avLst/>
          </a:prstGeom>
          <a:solidFill>
            <a:schemeClr val="tx2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000" tIns="48000" rIns="48000" bIns="48000" rtlCol="0" anchor="ctr"/>
          <a:lstStyle/>
          <a:p>
            <a:pPr algn="ctr" fontAlgn="auto">
              <a:lnSpc>
                <a:spcPct val="110000"/>
              </a:lnSpc>
              <a:spcBef>
                <a:spcPts val="267"/>
              </a:spcBef>
              <a:spcAft>
                <a:spcPts val="267"/>
              </a:spcAft>
            </a:pPr>
            <a:endParaRPr lang="en-US" sz="2133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A659CED-376E-71E9-2699-6AAC99DCD34B}"/>
              </a:ext>
            </a:extLst>
          </p:cNvPr>
          <p:cNvSpPr/>
          <p:nvPr userDrawn="1"/>
        </p:nvSpPr>
        <p:spPr>
          <a:xfrm>
            <a:off x="4461840" y="3812426"/>
            <a:ext cx="574177" cy="574177"/>
          </a:xfrm>
          <a:prstGeom prst="ellipse">
            <a:avLst/>
          </a:prstGeom>
          <a:solidFill>
            <a:schemeClr val="tx2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000" tIns="48000" rIns="48000" bIns="48000" rtlCol="0" anchor="ctr"/>
          <a:lstStyle/>
          <a:p>
            <a:pPr algn="ctr" fontAlgn="auto">
              <a:lnSpc>
                <a:spcPct val="110000"/>
              </a:lnSpc>
              <a:spcBef>
                <a:spcPts val="267"/>
              </a:spcBef>
              <a:spcAft>
                <a:spcPts val="267"/>
              </a:spcAft>
            </a:pPr>
            <a:endParaRPr lang="en-US" sz="2133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CDE9A2C-1854-B75C-6F67-39DB3DDCDE99}"/>
              </a:ext>
            </a:extLst>
          </p:cNvPr>
          <p:cNvSpPr/>
          <p:nvPr userDrawn="1"/>
        </p:nvSpPr>
        <p:spPr>
          <a:xfrm>
            <a:off x="744920" y="3812426"/>
            <a:ext cx="574177" cy="574177"/>
          </a:xfrm>
          <a:prstGeom prst="ellipse">
            <a:avLst/>
          </a:prstGeom>
          <a:solidFill>
            <a:schemeClr val="tx2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000" tIns="48000" rIns="48000" bIns="48000" rtlCol="0" anchor="ctr"/>
          <a:lstStyle/>
          <a:p>
            <a:pPr algn="ctr" fontAlgn="auto">
              <a:lnSpc>
                <a:spcPct val="110000"/>
              </a:lnSpc>
              <a:spcBef>
                <a:spcPts val="267"/>
              </a:spcBef>
              <a:spcAft>
                <a:spcPts val="267"/>
              </a:spcAft>
            </a:pPr>
            <a:endParaRPr lang="en-US" sz="2133"/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8A5CB907-4D61-9CF2-381E-38378F53CC8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684" y="4523519"/>
            <a:ext cx="3466156" cy="1456623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i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i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78FE1146-00D9-2E9D-3C1B-2D57C747A33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554552" y="1331572"/>
            <a:ext cx="6104047" cy="2251096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8E871675-F55E-415E-D2CE-EA2C89213219}"/>
              </a:ext>
            </a:extLst>
          </p:cNvPr>
          <p:cNvSpPr>
            <a:spLocks noGrp="1"/>
          </p:cNvSpPr>
          <p:nvPr>
            <p:ph type="pic" sz="quarter" idx="68" hasCustomPrompt="1"/>
          </p:nvPr>
        </p:nvSpPr>
        <p:spPr>
          <a:xfrm>
            <a:off x="744920" y="3812426"/>
            <a:ext cx="575313" cy="574177"/>
          </a:xfrm>
          <a:prstGeom prst="ellipse">
            <a:avLst/>
          </a:prstGeom>
          <a:solidFill>
            <a:schemeClr val="tx2"/>
          </a:solidFill>
        </p:spPr>
        <p:txBody>
          <a:bodyPr/>
          <a:lstStyle>
            <a:lvl1pPr marL="0" indent="0">
              <a:buNone/>
              <a:defRPr sz="667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GB"/>
              <a:t>Icon</a:t>
            </a:r>
          </a:p>
        </p:txBody>
      </p:sp>
      <p:sp>
        <p:nvSpPr>
          <p:cNvPr id="10" name="Content Placeholder 20">
            <a:extLst>
              <a:ext uri="{FF2B5EF4-FFF2-40B4-BE49-F238E27FC236}">
                <a16:creationId xmlns:a16="http://schemas.microsoft.com/office/drawing/2014/main" id="{104EBF8D-6387-AF8C-EE80-9B0DAEE9A0CC}"/>
              </a:ext>
            </a:extLst>
          </p:cNvPr>
          <p:cNvSpPr>
            <a:spLocks noGrp="1"/>
          </p:cNvSpPr>
          <p:nvPr>
            <p:ph sz="quarter" idx="69"/>
          </p:nvPr>
        </p:nvSpPr>
        <p:spPr>
          <a:xfrm>
            <a:off x="8229600" y="4523519"/>
            <a:ext cx="3305919" cy="1456623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i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i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Content Placeholder 20">
            <a:extLst>
              <a:ext uri="{FF2B5EF4-FFF2-40B4-BE49-F238E27FC236}">
                <a16:creationId xmlns:a16="http://schemas.microsoft.com/office/drawing/2014/main" id="{A0E565E7-C8ED-23C6-D849-A8EF8B8FBE3C}"/>
              </a:ext>
            </a:extLst>
          </p:cNvPr>
          <p:cNvSpPr>
            <a:spLocks noGrp="1"/>
          </p:cNvSpPr>
          <p:nvPr>
            <p:ph sz="quarter" idx="71"/>
          </p:nvPr>
        </p:nvSpPr>
        <p:spPr>
          <a:xfrm>
            <a:off x="4487260" y="4523519"/>
            <a:ext cx="3305919" cy="1456623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i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i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5" name="Content Placeholder 20">
            <a:extLst>
              <a:ext uri="{FF2B5EF4-FFF2-40B4-BE49-F238E27FC236}">
                <a16:creationId xmlns:a16="http://schemas.microsoft.com/office/drawing/2014/main" id="{5678B089-C19E-5786-E658-4A3C3D7AC01A}"/>
              </a:ext>
            </a:extLst>
          </p:cNvPr>
          <p:cNvSpPr>
            <a:spLocks noGrp="1"/>
          </p:cNvSpPr>
          <p:nvPr>
            <p:ph sz="quarter" idx="73"/>
          </p:nvPr>
        </p:nvSpPr>
        <p:spPr>
          <a:xfrm>
            <a:off x="457200" y="1331571"/>
            <a:ext cx="5097352" cy="2251096"/>
          </a:xfrm>
          <a:prstGeom prst="roundRect">
            <a:avLst>
              <a:gd name="adj" fmla="val 0"/>
            </a:avLst>
          </a:prstGeom>
          <a:gradFill>
            <a:gsLst>
              <a:gs pos="100000">
                <a:srgbClr val="FF5800"/>
              </a:gs>
              <a:gs pos="0">
                <a:srgbClr val="CE0569"/>
              </a:gs>
            </a:gsLst>
            <a:lin ang="13500000" scaled="1"/>
          </a:gradFill>
        </p:spPr>
        <p:txBody>
          <a:bodyPr anchor="ctr"/>
          <a:lstStyle>
            <a:lvl1pPr marL="239178" indent="0">
              <a:tabLst/>
              <a:defRPr sz="1867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39178" indent="0">
              <a:buNone/>
              <a:tabLst/>
              <a:defRPr sz="1867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0" name="Picture Placeholder 3">
            <a:extLst>
              <a:ext uri="{FF2B5EF4-FFF2-40B4-BE49-F238E27FC236}">
                <a16:creationId xmlns:a16="http://schemas.microsoft.com/office/drawing/2014/main" id="{0DB2B160-0C6D-8543-D57F-3A49B7036EDC}"/>
              </a:ext>
            </a:extLst>
          </p:cNvPr>
          <p:cNvSpPr>
            <a:spLocks noGrp="1"/>
          </p:cNvSpPr>
          <p:nvPr>
            <p:ph type="pic" sz="quarter" idx="74" hasCustomPrompt="1"/>
          </p:nvPr>
        </p:nvSpPr>
        <p:spPr>
          <a:xfrm>
            <a:off x="4473052" y="3812426"/>
            <a:ext cx="575313" cy="574177"/>
          </a:xfrm>
          <a:prstGeom prst="ellipse">
            <a:avLst/>
          </a:prstGeom>
          <a:solidFill>
            <a:schemeClr val="tx2"/>
          </a:solidFill>
        </p:spPr>
        <p:txBody>
          <a:bodyPr/>
          <a:lstStyle>
            <a:lvl1pPr marL="0" indent="0">
              <a:buNone/>
              <a:defRPr sz="667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GB"/>
              <a:t>Icon</a:t>
            </a:r>
          </a:p>
        </p:txBody>
      </p:sp>
      <p:sp>
        <p:nvSpPr>
          <p:cNvPr id="22" name="Picture Placeholder 3">
            <a:extLst>
              <a:ext uri="{FF2B5EF4-FFF2-40B4-BE49-F238E27FC236}">
                <a16:creationId xmlns:a16="http://schemas.microsoft.com/office/drawing/2014/main" id="{9CDF0677-C4FE-9DCE-772C-68D97A472444}"/>
              </a:ext>
            </a:extLst>
          </p:cNvPr>
          <p:cNvSpPr>
            <a:spLocks noGrp="1"/>
          </p:cNvSpPr>
          <p:nvPr>
            <p:ph type="pic" sz="quarter" idx="75" hasCustomPrompt="1"/>
          </p:nvPr>
        </p:nvSpPr>
        <p:spPr>
          <a:xfrm>
            <a:off x="8191108" y="3812426"/>
            <a:ext cx="575313" cy="574177"/>
          </a:xfrm>
          <a:prstGeom prst="ellipse">
            <a:avLst/>
          </a:prstGeom>
          <a:solidFill>
            <a:schemeClr val="tx2"/>
          </a:solidFill>
        </p:spPr>
        <p:txBody>
          <a:bodyPr/>
          <a:lstStyle>
            <a:lvl1pPr marL="0" indent="0">
              <a:buNone/>
              <a:defRPr sz="667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GB"/>
              <a:t>Icon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59EBCC7-C215-DA6B-868F-571167DAC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888" y="457200"/>
            <a:ext cx="11200711" cy="6446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D1358416-0DC9-4603-045A-FB003C0D971E}"/>
              </a:ext>
            </a:extLst>
          </p:cNvPr>
          <p:cNvSpPr>
            <a:spLocks noGrp="1"/>
          </p:cNvSpPr>
          <p:nvPr>
            <p:ph type="sldNum" sz="quarter" idx="76"/>
          </p:nvPr>
        </p:nvSpPr>
        <p:spPr>
          <a:xfrm>
            <a:off x="11280576" y="6358386"/>
            <a:ext cx="378024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036168627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urora Four Content R"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78FE1146-00D9-2E9D-3C1B-2D57C747A33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" y="3868252"/>
            <a:ext cx="4952997" cy="299999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C5A0173-42CE-1093-0617-F92C66741761}"/>
              </a:ext>
            </a:extLst>
          </p:cNvPr>
          <p:cNvSpPr/>
          <p:nvPr userDrawn="1"/>
        </p:nvSpPr>
        <p:spPr>
          <a:xfrm>
            <a:off x="4953000" y="1"/>
            <a:ext cx="7239001" cy="6868248"/>
          </a:xfrm>
          <a:prstGeom prst="rect">
            <a:avLst/>
          </a:prstGeom>
          <a:gradFill flip="none" rotWithShape="1">
            <a:gsLst>
              <a:gs pos="100000">
                <a:srgbClr val="FF5800"/>
              </a:gs>
              <a:gs pos="0">
                <a:srgbClr val="CE0569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/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4C086F6-18CD-E4D9-FDFE-07F5A47AE0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488" y="457200"/>
            <a:ext cx="4228030" cy="111061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GB" dirty="0"/>
              <a:t>Click to edit </a:t>
            </a:r>
            <a:br>
              <a:rPr lang="en-GB" dirty="0"/>
            </a:br>
            <a:r>
              <a:rPr lang="en-GB" dirty="0"/>
              <a:t>Master title style</a:t>
            </a:r>
            <a:endParaRPr lang="en-US" dirty="0"/>
          </a:p>
        </p:txBody>
      </p:sp>
      <p:sp>
        <p:nvSpPr>
          <p:cNvPr id="6" name="Content Placeholder 20">
            <a:extLst>
              <a:ext uri="{FF2B5EF4-FFF2-40B4-BE49-F238E27FC236}">
                <a16:creationId xmlns:a16="http://schemas.microsoft.com/office/drawing/2014/main" id="{60A0D598-4F30-860D-B164-86E542C3618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717583"/>
            <a:ext cx="4228361" cy="175323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2468F35-3C59-6952-677B-91EE28176769}"/>
              </a:ext>
            </a:extLst>
          </p:cNvPr>
          <p:cNvGrpSpPr/>
          <p:nvPr userDrawn="1"/>
        </p:nvGrpSpPr>
        <p:grpSpPr>
          <a:xfrm>
            <a:off x="8588153" y="342585"/>
            <a:ext cx="161856" cy="6015799"/>
            <a:chOff x="6748423" y="256938"/>
            <a:chExt cx="0" cy="4609786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29B5F95-C554-67FD-B130-6A8618D97D7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748423" y="2735643"/>
              <a:ext cx="0" cy="2131081"/>
            </a:xfrm>
            <a:prstGeom prst="line">
              <a:avLst/>
            </a:prstGeom>
            <a:ln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114B44A-B9A2-0DF8-54BE-C2F6BE73112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748423" y="256938"/>
              <a:ext cx="0" cy="2131081"/>
            </a:xfrm>
            <a:prstGeom prst="line">
              <a:avLst/>
            </a:prstGeom>
            <a:ln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B946AA4-CDE8-9BEB-6151-6A8AB355B3E6}"/>
              </a:ext>
            </a:extLst>
          </p:cNvPr>
          <p:cNvGrpSpPr/>
          <p:nvPr userDrawn="1"/>
        </p:nvGrpSpPr>
        <p:grpSpPr>
          <a:xfrm rot="5400000">
            <a:off x="8588153" y="360935"/>
            <a:ext cx="0" cy="6146381"/>
            <a:chOff x="6748423" y="256938"/>
            <a:chExt cx="0" cy="4609786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032B3C3-D068-2F0F-9637-744E6707342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748423" y="2735643"/>
              <a:ext cx="0" cy="2131081"/>
            </a:xfrm>
            <a:prstGeom prst="line">
              <a:avLst/>
            </a:prstGeom>
            <a:ln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0C72096-0A4A-3731-1C6F-E0F903D31D6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748423" y="256938"/>
              <a:ext cx="0" cy="2131081"/>
            </a:xfrm>
            <a:prstGeom prst="line">
              <a:avLst/>
            </a:prstGeom>
            <a:ln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Content Placeholder 20">
            <a:extLst>
              <a:ext uri="{FF2B5EF4-FFF2-40B4-BE49-F238E27FC236}">
                <a16:creationId xmlns:a16="http://schemas.microsoft.com/office/drawing/2014/main" id="{8D539774-FE16-CA2B-882C-E2D3113646D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514962" y="1727403"/>
            <a:ext cx="2801777" cy="1456623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867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120648" indent="0" algn="ctr">
              <a:buNone/>
              <a:defRPr sz="1867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marL="461422" indent="0" algn="ctr">
              <a:buNone/>
              <a:defRPr sz="1867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</a:t>
            </a:r>
            <a:br>
              <a:rPr lang="en-GB"/>
            </a:br>
            <a:r>
              <a:rPr lang="en-GB"/>
              <a:t>Master text styles</a:t>
            </a:r>
          </a:p>
        </p:txBody>
      </p:sp>
      <p:sp>
        <p:nvSpPr>
          <p:cNvPr id="31" name="Picture Placeholder 3">
            <a:extLst>
              <a:ext uri="{FF2B5EF4-FFF2-40B4-BE49-F238E27FC236}">
                <a16:creationId xmlns:a16="http://schemas.microsoft.com/office/drawing/2014/main" id="{95378D7F-17CD-74B7-B68D-734E0CE1CB7D}"/>
              </a:ext>
            </a:extLst>
          </p:cNvPr>
          <p:cNvSpPr>
            <a:spLocks noGrp="1"/>
          </p:cNvSpPr>
          <p:nvPr>
            <p:ph type="pic" sz="quarter" idx="68" hasCustomPrompt="1"/>
          </p:nvPr>
        </p:nvSpPr>
        <p:spPr>
          <a:xfrm>
            <a:off x="6461620" y="593437"/>
            <a:ext cx="816640" cy="815027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GB"/>
              <a:t>Icon</a:t>
            </a:r>
          </a:p>
        </p:txBody>
      </p:sp>
      <p:sp>
        <p:nvSpPr>
          <p:cNvPr id="32" name="Content Placeholder 20">
            <a:extLst>
              <a:ext uri="{FF2B5EF4-FFF2-40B4-BE49-F238E27FC236}">
                <a16:creationId xmlns:a16="http://schemas.microsoft.com/office/drawing/2014/main" id="{856B6660-D8E6-B644-ABED-70772559F508}"/>
              </a:ext>
            </a:extLst>
          </p:cNvPr>
          <p:cNvSpPr>
            <a:spLocks noGrp="1"/>
          </p:cNvSpPr>
          <p:nvPr>
            <p:ph sz="quarter" idx="69" hasCustomPrompt="1"/>
          </p:nvPr>
        </p:nvSpPr>
        <p:spPr>
          <a:xfrm>
            <a:off x="8855637" y="1727403"/>
            <a:ext cx="2801777" cy="1456623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867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120648" indent="0" algn="ctr">
              <a:buNone/>
              <a:defRPr sz="1867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marL="461422" indent="0" algn="ctr">
              <a:buNone/>
              <a:defRPr sz="1867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</a:t>
            </a:r>
            <a:br>
              <a:rPr lang="en-GB"/>
            </a:br>
            <a:r>
              <a:rPr lang="en-GB"/>
              <a:t>Master text styles</a:t>
            </a:r>
          </a:p>
        </p:txBody>
      </p:sp>
      <p:sp>
        <p:nvSpPr>
          <p:cNvPr id="33" name="Picture Placeholder 3">
            <a:extLst>
              <a:ext uri="{FF2B5EF4-FFF2-40B4-BE49-F238E27FC236}">
                <a16:creationId xmlns:a16="http://schemas.microsoft.com/office/drawing/2014/main" id="{77598910-7082-DB63-9C9D-3F3084776108}"/>
              </a:ext>
            </a:extLst>
          </p:cNvPr>
          <p:cNvSpPr>
            <a:spLocks noGrp="1"/>
          </p:cNvSpPr>
          <p:nvPr>
            <p:ph type="pic" sz="quarter" idx="70" hasCustomPrompt="1"/>
          </p:nvPr>
        </p:nvSpPr>
        <p:spPr>
          <a:xfrm>
            <a:off x="9802294" y="593437"/>
            <a:ext cx="816640" cy="815027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GB"/>
              <a:t>Icon</a:t>
            </a:r>
          </a:p>
        </p:txBody>
      </p:sp>
      <p:sp>
        <p:nvSpPr>
          <p:cNvPr id="34" name="Content Placeholder 20">
            <a:extLst>
              <a:ext uri="{FF2B5EF4-FFF2-40B4-BE49-F238E27FC236}">
                <a16:creationId xmlns:a16="http://schemas.microsoft.com/office/drawing/2014/main" id="{B243BB10-A639-6C24-849B-D234C6912248}"/>
              </a:ext>
            </a:extLst>
          </p:cNvPr>
          <p:cNvSpPr>
            <a:spLocks noGrp="1"/>
          </p:cNvSpPr>
          <p:nvPr>
            <p:ph sz="quarter" idx="71" hasCustomPrompt="1"/>
          </p:nvPr>
        </p:nvSpPr>
        <p:spPr>
          <a:xfrm>
            <a:off x="5514962" y="4881202"/>
            <a:ext cx="2801777" cy="1456623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867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120648" indent="0" algn="ctr">
              <a:buNone/>
              <a:defRPr sz="1867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marL="461422" indent="0" algn="ctr">
              <a:buNone/>
              <a:defRPr sz="1867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</a:t>
            </a:r>
            <a:br>
              <a:rPr lang="en-GB"/>
            </a:br>
            <a:r>
              <a:rPr lang="en-GB"/>
              <a:t>Master text styles</a:t>
            </a:r>
          </a:p>
        </p:txBody>
      </p:sp>
      <p:sp>
        <p:nvSpPr>
          <p:cNvPr id="35" name="Picture Placeholder 3">
            <a:extLst>
              <a:ext uri="{FF2B5EF4-FFF2-40B4-BE49-F238E27FC236}">
                <a16:creationId xmlns:a16="http://schemas.microsoft.com/office/drawing/2014/main" id="{820F2428-B792-2CA0-7F60-B98B438E382B}"/>
              </a:ext>
            </a:extLst>
          </p:cNvPr>
          <p:cNvSpPr>
            <a:spLocks noGrp="1"/>
          </p:cNvSpPr>
          <p:nvPr>
            <p:ph type="pic" sz="quarter" idx="72" hasCustomPrompt="1"/>
          </p:nvPr>
        </p:nvSpPr>
        <p:spPr>
          <a:xfrm>
            <a:off x="6461620" y="3747236"/>
            <a:ext cx="816640" cy="815027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GB"/>
              <a:t>Icon</a:t>
            </a:r>
          </a:p>
        </p:txBody>
      </p:sp>
      <p:sp>
        <p:nvSpPr>
          <p:cNvPr id="36" name="Content Placeholder 20">
            <a:extLst>
              <a:ext uri="{FF2B5EF4-FFF2-40B4-BE49-F238E27FC236}">
                <a16:creationId xmlns:a16="http://schemas.microsoft.com/office/drawing/2014/main" id="{CB16E9E0-B37D-1BD2-E751-4F8172370FBA}"/>
              </a:ext>
            </a:extLst>
          </p:cNvPr>
          <p:cNvSpPr>
            <a:spLocks noGrp="1"/>
          </p:cNvSpPr>
          <p:nvPr>
            <p:ph sz="quarter" idx="73" hasCustomPrompt="1"/>
          </p:nvPr>
        </p:nvSpPr>
        <p:spPr>
          <a:xfrm>
            <a:off x="8855637" y="4881202"/>
            <a:ext cx="2801777" cy="1456623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867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120648" indent="0" algn="ctr">
              <a:buNone/>
              <a:defRPr sz="1867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marL="461422" indent="0" algn="ctr">
              <a:buNone/>
              <a:defRPr sz="1867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</a:t>
            </a:r>
            <a:br>
              <a:rPr lang="en-GB"/>
            </a:br>
            <a:r>
              <a:rPr lang="en-GB"/>
              <a:t>Master text styles</a:t>
            </a:r>
          </a:p>
        </p:txBody>
      </p:sp>
      <p:sp>
        <p:nvSpPr>
          <p:cNvPr id="37" name="Picture Placeholder 3">
            <a:extLst>
              <a:ext uri="{FF2B5EF4-FFF2-40B4-BE49-F238E27FC236}">
                <a16:creationId xmlns:a16="http://schemas.microsoft.com/office/drawing/2014/main" id="{82709724-47A5-8847-ED27-B22AD83EB902}"/>
              </a:ext>
            </a:extLst>
          </p:cNvPr>
          <p:cNvSpPr>
            <a:spLocks noGrp="1"/>
          </p:cNvSpPr>
          <p:nvPr>
            <p:ph type="pic" sz="quarter" idx="74" hasCustomPrompt="1"/>
          </p:nvPr>
        </p:nvSpPr>
        <p:spPr>
          <a:xfrm>
            <a:off x="9802294" y="3747236"/>
            <a:ext cx="816640" cy="815027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GB"/>
              <a:t>Icon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47B0979D-E461-0754-22CE-7DDD212A7D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2DE4E1-5CEE-6358-749D-7B00CBEE7DF5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C691D375-04E8-4F9A-8ABB-2AAB9EE5542A}" type="datetimeyyyy">
              <a:rPr lang="en-US" sz="700" b="0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&lt;Restricted&gt;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28F9A9-E0BA-BE49-0FF7-C75096ACCB95}"/>
              </a:ext>
            </a:extLst>
          </p:cNvPr>
          <p:cNvSpPr>
            <a:spLocks noGrp="1"/>
          </p:cNvSpPr>
          <p:nvPr>
            <p:ph type="sldNum" sz="quarter" idx="7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076918485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L Logo Lines"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7A93532-71D0-D05E-6EE7-F2E82D104578}"/>
              </a:ext>
            </a:extLst>
          </p:cNvPr>
          <p:cNvGrpSpPr/>
          <p:nvPr userDrawn="1"/>
        </p:nvGrpSpPr>
        <p:grpSpPr>
          <a:xfrm>
            <a:off x="0" y="4438650"/>
            <a:ext cx="3902176" cy="2419350"/>
            <a:chOff x="0" y="3874168"/>
            <a:chExt cx="4812632" cy="2983832"/>
          </a:xfrm>
        </p:grpSpPr>
        <p:pic>
          <p:nvPicPr>
            <p:cNvPr id="3" name="Picture 2" descr="A picture containing icon&#10;&#10;Description automatically generated">
              <a:extLst>
                <a:ext uri="{FF2B5EF4-FFF2-40B4-BE49-F238E27FC236}">
                  <a16:creationId xmlns:a16="http://schemas.microsoft.com/office/drawing/2014/main" id="{730A7B0A-F79F-93B1-9BB9-47E04ECD81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0000" r="10526" b="24873"/>
            <a:stretch/>
          </p:blipFill>
          <p:spPr>
            <a:xfrm>
              <a:off x="0" y="5205317"/>
              <a:ext cx="4812632" cy="1652683"/>
            </a:xfrm>
            <a:prstGeom prst="rect">
              <a:avLst/>
            </a:prstGeom>
          </p:spPr>
        </p:pic>
        <p:pic>
          <p:nvPicPr>
            <p:cNvPr id="4" name="Graphic 4">
              <a:extLst>
                <a:ext uri="{FF2B5EF4-FFF2-40B4-BE49-F238E27FC236}">
                  <a16:creationId xmlns:a16="http://schemas.microsoft.com/office/drawing/2014/main" id="{556EA8C8-B054-949F-4116-CED566BE87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39375" t="17544" r="29934" b="38948"/>
            <a:stretch/>
          </p:blipFill>
          <p:spPr>
            <a:xfrm>
              <a:off x="0" y="3874168"/>
              <a:ext cx="3741822" cy="2983832"/>
            </a:xfrm>
            <a:prstGeom prst="rect">
              <a:avLst/>
            </a:prstGeom>
          </p:spPr>
        </p:pic>
      </p:grp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430AE8CE-28F6-38EA-5BF8-DC81ABF0B9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888" y="457200"/>
            <a:ext cx="11200711" cy="6066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DAADF01-D003-B82E-57AA-B2A2404F08A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012" y="1063892"/>
            <a:ext cx="11201588" cy="381000"/>
          </a:xfrm>
          <a:prstGeom prst="rect">
            <a:avLst/>
          </a:prstGeo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867" b="1" i="0">
                <a:solidFill>
                  <a:schemeClr val="tx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  <a:lvl2pPr marL="120648" indent="0" algn="ctr">
              <a:buNone/>
              <a:defRPr sz="1867"/>
            </a:lvl2pPr>
          </a:lstStyle>
          <a:p>
            <a:pPr lvl="0"/>
            <a:r>
              <a:rPr lang="en-US" dirty="0"/>
              <a:t>Click to add Sub-title</a:t>
            </a:r>
            <a:endParaRPr lang="en-US" altLang="ja-JP" dirty="0"/>
          </a:p>
        </p:txBody>
      </p:sp>
      <p:sp>
        <p:nvSpPr>
          <p:cNvPr id="9" name="Content Placeholder 20">
            <a:extLst>
              <a:ext uri="{FF2B5EF4-FFF2-40B4-BE49-F238E27FC236}">
                <a16:creationId xmlns:a16="http://schemas.microsoft.com/office/drawing/2014/main" id="{0CBF9A6C-69D1-9665-B19D-FC6E05A1772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591476"/>
            <a:ext cx="11201588" cy="4202632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F1AF71A1-ED92-5297-D32D-300B2B8C708C}"/>
              </a:ext>
            </a:extLst>
          </p:cNvPr>
          <p:cNvSpPr>
            <a:spLocks noGrp="1"/>
          </p:cNvSpPr>
          <p:nvPr>
            <p:ph type="sldNum" sz="quarter" idx="69"/>
          </p:nvPr>
        </p:nvSpPr>
        <p:spPr>
          <a:xfrm>
            <a:off x="11280576" y="6358386"/>
            <a:ext cx="378024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944931249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R Logo Lines"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99CE2CC-969C-02B6-4879-786B318E4C8C}"/>
              </a:ext>
            </a:extLst>
          </p:cNvPr>
          <p:cNvGrpSpPr/>
          <p:nvPr userDrawn="1"/>
        </p:nvGrpSpPr>
        <p:grpSpPr>
          <a:xfrm>
            <a:off x="9042400" y="0"/>
            <a:ext cx="3149600" cy="1498600"/>
            <a:chOff x="6781800" y="3747544"/>
            <a:chExt cx="2362200" cy="1123950"/>
          </a:xfrm>
        </p:grpSpPr>
        <p:pic>
          <p:nvPicPr>
            <p:cNvPr id="3" name="Picture 2" descr="A picture containing icon&#10;&#10;Description automatically generated">
              <a:extLst>
                <a:ext uri="{FF2B5EF4-FFF2-40B4-BE49-F238E27FC236}">
                  <a16:creationId xmlns:a16="http://schemas.microsoft.com/office/drawing/2014/main" id="{FAAFA0D7-EDAD-407E-9C3A-ACDE027BF9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5000" t="38103"/>
            <a:stretch/>
          </p:blipFill>
          <p:spPr>
            <a:xfrm>
              <a:off x="6858000" y="3747544"/>
              <a:ext cx="2286000" cy="1021246"/>
            </a:xfrm>
            <a:prstGeom prst="rect">
              <a:avLst/>
            </a:prstGeom>
          </p:spPr>
        </p:pic>
        <p:pic>
          <p:nvPicPr>
            <p:cNvPr id="4" name="Picture 3" descr="A picture containing device&#10;&#10;Description automatically generated">
              <a:extLst>
                <a:ext uri="{FF2B5EF4-FFF2-40B4-BE49-F238E27FC236}">
                  <a16:creationId xmlns:a16="http://schemas.microsoft.com/office/drawing/2014/main" id="{2181FD1D-8A13-107C-7CF7-146150C00B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4167" t="21698" b="-19184"/>
            <a:stretch/>
          </p:blipFill>
          <p:spPr>
            <a:xfrm>
              <a:off x="6781800" y="3747544"/>
              <a:ext cx="2362200" cy="1123950"/>
            </a:xfrm>
            <a:prstGeom prst="rect">
              <a:avLst/>
            </a:prstGeom>
          </p:spPr>
        </p:pic>
      </p:grpSp>
      <p:sp>
        <p:nvSpPr>
          <p:cNvPr id="8" name="Content Placeholder 20">
            <a:extLst>
              <a:ext uri="{FF2B5EF4-FFF2-40B4-BE49-F238E27FC236}">
                <a16:creationId xmlns:a16="http://schemas.microsoft.com/office/drawing/2014/main" id="{8BEFFA6A-B275-BB4C-2BAC-AEB5E6C604E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591476"/>
            <a:ext cx="11201588" cy="4202632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8EED6EFC-5F2B-F024-4055-4DAD7A2ECC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888" y="457200"/>
            <a:ext cx="11200711" cy="6066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08944C73-F4C0-8780-0A90-8DB53F9226D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012" y="1063892"/>
            <a:ext cx="11201588" cy="381000"/>
          </a:xfrm>
          <a:prstGeom prst="rect">
            <a:avLst/>
          </a:prstGeo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867" b="1" i="0">
                <a:solidFill>
                  <a:schemeClr val="tx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  <a:lvl2pPr marL="120648" indent="0" algn="ctr">
              <a:buNone/>
              <a:defRPr sz="1867"/>
            </a:lvl2pPr>
          </a:lstStyle>
          <a:p>
            <a:pPr lvl="0"/>
            <a:r>
              <a:rPr lang="en-US" dirty="0"/>
              <a:t>Click to add Sub-title</a:t>
            </a:r>
            <a:endParaRPr lang="en-US" altLang="ja-JP" dirty="0"/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680188FA-E983-62D1-D152-B26B0D95FB5F}"/>
              </a:ext>
            </a:extLst>
          </p:cNvPr>
          <p:cNvSpPr>
            <a:spLocks noGrp="1"/>
          </p:cNvSpPr>
          <p:nvPr>
            <p:ph type="sldNum" sz="quarter" idx="69"/>
          </p:nvPr>
        </p:nvSpPr>
        <p:spPr>
          <a:xfrm>
            <a:off x="11280576" y="6358386"/>
            <a:ext cx="378024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5369866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rora -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31207" y="6356350"/>
            <a:ext cx="495656" cy="365125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3847DB54-D037-B84F-B6F1-2E8DA40D09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9048358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olar Cover">
    <p:bg>
      <p:bgPr>
        <a:gradFill flip="none" rotWithShape="1">
          <a:gsLst>
            <a:gs pos="0">
              <a:srgbClr val="FFB314"/>
            </a:gs>
            <a:gs pos="100000">
              <a:srgbClr val="FF5800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525A1C9-6E64-BD80-664F-73D8FA9F78A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419068"/>
            <a:ext cx="12192000" cy="2199861"/>
          </a:xfrm>
          <a:prstGeom prst="rect">
            <a:avLst/>
          </a:prstGeom>
        </p:spPr>
      </p:pic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74EB15CB-DB97-7369-BE85-D7B3060325E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1691" y="203709"/>
            <a:ext cx="3289300" cy="1207171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9043631-CA1F-72E1-FA33-47D6B7E96776}"/>
              </a:ext>
            </a:extLst>
          </p:cNvPr>
          <p:cNvSpPr txBox="1">
            <a:spLocks/>
          </p:cNvSpPr>
          <p:nvPr userDrawn="1"/>
        </p:nvSpPr>
        <p:spPr>
          <a:xfrm>
            <a:off x="7183073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070B284F-70A1-4575-8A69-1E7D15DA9A5E}" type="datetimeyyyy">
              <a:rPr lang="en-US" sz="700" b="0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&lt;Restricted&gt;</a:t>
            </a:r>
          </a:p>
        </p:txBody>
      </p:sp>
      <p:pic>
        <p:nvPicPr>
          <p:cNvPr id="15" name="Picture 14" descr="A picture containing connector, cable&#10;&#10;Description automatically generated">
            <a:extLst>
              <a:ext uri="{FF2B5EF4-FFF2-40B4-BE49-F238E27FC236}">
                <a16:creationId xmlns:a16="http://schemas.microsoft.com/office/drawing/2014/main" id="{D8B662F2-578E-161B-B1FF-4F0F0FE0EC74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0" y="204307"/>
            <a:ext cx="12192000" cy="3498573"/>
          </a:xfrm>
          <a:prstGeom prst="rect">
            <a:avLst/>
          </a:prstGeom>
        </p:spPr>
      </p:pic>
      <p:sp>
        <p:nvSpPr>
          <p:cNvPr id="16" name="Title 7">
            <a:extLst>
              <a:ext uri="{FF2B5EF4-FFF2-40B4-BE49-F238E27FC236}">
                <a16:creationId xmlns:a16="http://schemas.microsoft.com/office/drawing/2014/main" id="{A4B2E99C-298D-718C-3E87-C7CDDD4666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39" y="3870006"/>
            <a:ext cx="6795051" cy="1527097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56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 dirty="0"/>
              <a:t>Click to edit </a:t>
            </a:r>
            <a:br>
              <a:rPr lang="en-US" altLang="ja-JP" dirty="0"/>
            </a:br>
            <a:r>
              <a:rPr lang="en-US" altLang="ja-JP" dirty="0"/>
              <a:t>Master title style</a:t>
            </a:r>
            <a:endParaRPr lang="en-GB" dirty="0"/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D2C48BD7-3C34-B08C-255C-79D84CBB100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538" y="5476402"/>
            <a:ext cx="6795052" cy="54773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Sub-title / Presenter Name</a:t>
            </a:r>
            <a:endParaRPr lang="en-GB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58C5AC77-1855-61A1-86D8-42A6577554F2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25000" y="807294"/>
            <a:ext cx="2109041" cy="204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4932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3CFA260-42A7-FF03-B0A9-5106CA3448D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419068"/>
            <a:ext cx="12192000" cy="2199861"/>
          </a:xfrm>
          <a:prstGeom prst="rect">
            <a:avLst/>
          </a:prstGeom>
        </p:spPr>
      </p:pic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60F65EED-1110-732F-1B11-95551A45185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21691" y="203709"/>
            <a:ext cx="3289300" cy="1207171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E0C6D5-DA76-9057-8F38-600063C35CD1}"/>
              </a:ext>
            </a:extLst>
          </p:cNvPr>
          <p:cNvSpPr txBox="1">
            <a:spLocks/>
          </p:cNvSpPr>
          <p:nvPr userDrawn="1"/>
        </p:nvSpPr>
        <p:spPr>
          <a:xfrm>
            <a:off x="7183073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6318BCB0-7DB8-434B-8E73-01EB242A1F8F}" type="datetimeyyyy">
              <a:rPr lang="en-US" sz="700" b="0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&lt;Restricted&gt;</a:t>
            </a:r>
          </a:p>
        </p:txBody>
      </p:sp>
      <p:sp>
        <p:nvSpPr>
          <p:cNvPr id="16" name="Title 7">
            <a:extLst>
              <a:ext uri="{FF2B5EF4-FFF2-40B4-BE49-F238E27FC236}">
                <a16:creationId xmlns:a16="http://schemas.microsoft.com/office/drawing/2014/main" id="{3DE9AE13-4D32-4551-39E8-4FB29B13596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39" y="3870006"/>
            <a:ext cx="6795051" cy="1527097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5600"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 dirty="0"/>
              <a:t>Click to edit </a:t>
            </a:r>
            <a:br>
              <a:rPr lang="en-US" altLang="ja-JP" dirty="0"/>
            </a:br>
            <a:r>
              <a:rPr lang="en-US" altLang="ja-JP" dirty="0"/>
              <a:t>Master title style</a:t>
            </a:r>
            <a:endParaRPr lang="en-GB" dirty="0"/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93420F3A-1D8C-4A97-7690-AA5AC1E2ECB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538" y="5476402"/>
            <a:ext cx="6795052" cy="54773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chemeClr val="tx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Sub-title / Presenter Name</a:t>
            </a:r>
            <a:endParaRPr lang="en-GB" dirty="0"/>
          </a:p>
        </p:txBody>
      </p:sp>
      <p:pic>
        <p:nvPicPr>
          <p:cNvPr id="18" name="Picture 17" descr="A picture containing connector, cable&#10;&#10;Description automatically generated">
            <a:extLst>
              <a:ext uri="{FF2B5EF4-FFF2-40B4-BE49-F238E27FC236}">
                <a16:creationId xmlns:a16="http://schemas.microsoft.com/office/drawing/2014/main" id="{A09988E2-C227-9B42-2310-2FA7BCE5447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204307"/>
            <a:ext cx="12192000" cy="3498573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83BE3448-BCC2-D46A-15EB-E157DC91901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25000" y="807294"/>
            <a:ext cx="2109041" cy="204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84591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cover">
    <p:bg>
      <p:bgPr>
        <a:gradFill flip="none" rotWithShape="1">
          <a:gsLst>
            <a:gs pos="0">
              <a:srgbClr val="FFB314"/>
            </a:gs>
            <a:gs pos="100000">
              <a:srgbClr val="FF5800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F048DB9C-DCF7-0D4F-BD88-98E3E02490F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4000">
                <a:srgbClr val="890078"/>
              </a:gs>
              <a:gs pos="100000">
                <a:srgbClr val="FF5800"/>
              </a:gs>
            </a:gsLst>
            <a:path path="circle">
              <a:fillToRect l="100000" t="100000"/>
            </a:path>
            <a:tileRect r="-100000" b="-100000"/>
          </a:gradFill>
        </p:spPr>
        <p:txBody>
          <a:bodyPr/>
          <a:lstStyle>
            <a:lvl1pPr algn="ctr">
              <a:defRPr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altLang="ja-JP" dirty="0"/>
              <a:t>Click icon to add picture. Send your image to the back for logo to display</a:t>
            </a:r>
            <a:endParaRPr lang="en-GB" dirty="0"/>
          </a:p>
        </p:txBody>
      </p:sp>
      <p:sp>
        <p:nvSpPr>
          <p:cNvPr id="2" name="Title 7">
            <a:extLst>
              <a:ext uri="{FF2B5EF4-FFF2-40B4-BE49-F238E27FC236}">
                <a16:creationId xmlns:a16="http://schemas.microsoft.com/office/drawing/2014/main" id="{8DC08F90-D086-622F-9346-FA7E66730F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39" y="3870006"/>
            <a:ext cx="6795051" cy="1527097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56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 dirty="0"/>
              <a:t>Click to edit </a:t>
            </a:r>
            <a:br>
              <a:rPr lang="en-US" altLang="ja-JP" dirty="0"/>
            </a:br>
            <a:r>
              <a:rPr lang="en-US" altLang="ja-JP" dirty="0"/>
              <a:t>Master title style</a:t>
            </a:r>
            <a:endParaRPr lang="en-GB" dirty="0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C2A07DD5-7476-E78E-877E-5A83444D081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538" y="5476402"/>
            <a:ext cx="6795052" cy="54773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Sub-title / Presenter Name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540F11-B5D8-3385-35F7-66E750CB7A97}"/>
              </a:ext>
            </a:extLst>
          </p:cNvPr>
          <p:cNvSpPr txBox="1">
            <a:spLocks/>
          </p:cNvSpPr>
          <p:nvPr userDrawn="1"/>
        </p:nvSpPr>
        <p:spPr>
          <a:xfrm>
            <a:off x="7183073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1F040318-8979-4952-A618-4BC676CB2527}" type="datetimeyyyy">
              <a:rPr lang="en-US" sz="700" b="0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&lt;Restricted&gt;</a:t>
            </a:r>
          </a:p>
        </p:txBody>
      </p:sp>
    </p:spTree>
    <p:extLst>
      <p:ext uri="{BB962C8B-B14F-4D97-AF65-F5344CB8AC3E}">
        <p14:creationId xmlns:p14="http://schemas.microsoft.com/office/powerpoint/2010/main" val="35678737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chard cov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tree, outdoor, outdoor object&#10;&#10;Description automatically generated">
            <a:extLst>
              <a:ext uri="{FF2B5EF4-FFF2-40B4-BE49-F238E27FC236}">
                <a16:creationId xmlns:a16="http://schemas.microsoft.com/office/drawing/2014/main" id="{486376D3-2F5B-0F1C-3148-25259A5CC0B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205588" cy="6858000"/>
          </a:xfrm>
          <a:prstGeom prst="rect">
            <a:avLst/>
          </a:prstGeom>
        </p:spPr>
      </p:pic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C001E068-DCB8-4AF2-A0E0-F83E05F7B5E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1691" y="203709"/>
            <a:ext cx="3289300" cy="1207171"/>
          </a:xfrm>
          <a:prstGeom prst="rect">
            <a:avLst/>
          </a:prstGeom>
        </p:spPr>
      </p:pic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146D7014-93D2-44BD-FF82-57EFCFFD348C}"/>
              </a:ext>
            </a:extLst>
          </p:cNvPr>
          <p:cNvSpPr txBox="1">
            <a:spLocks/>
          </p:cNvSpPr>
          <p:nvPr userDrawn="1"/>
        </p:nvSpPr>
        <p:spPr>
          <a:xfrm>
            <a:off x="7183073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1F040318-8979-4952-A618-4BC676CB2527}" type="datetimeyyyy">
              <a:rPr lang="en-US" sz="700" b="0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&lt;Restricted&gt;</a:t>
            </a:r>
          </a:p>
        </p:txBody>
      </p:sp>
      <p:sp>
        <p:nvSpPr>
          <p:cNvPr id="12" name="Title 7">
            <a:extLst>
              <a:ext uri="{FF2B5EF4-FFF2-40B4-BE49-F238E27FC236}">
                <a16:creationId xmlns:a16="http://schemas.microsoft.com/office/drawing/2014/main" id="{3729E75C-D01E-AAAB-E111-941F5DF17B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39" y="3870006"/>
            <a:ext cx="6795051" cy="1527097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56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 dirty="0"/>
              <a:t>Click to edit </a:t>
            </a:r>
            <a:br>
              <a:rPr lang="en-US" altLang="ja-JP" dirty="0"/>
            </a:br>
            <a:r>
              <a:rPr lang="en-US" altLang="ja-JP" dirty="0"/>
              <a:t>Master title style</a:t>
            </a:r>
            <a:endParaRPr lang="en-GB" dirty="0"/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A985804D-1968-5779-F7D5-38819C3BA9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538" y="5476402"/>
            <a:ext cx="6795052" cy="54773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Sub-title / Presenter Name</a:t>
            </a:r>
            <a:endParaRPr lang="en-GB" dirty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1E684D4B-27EC-5164-F9F2-ABD6014621A1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25000" y="807294"/>
            <a:ext cx="2109041" cy="204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4744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urora divider">
    <p:bg>
      <p:bgPr>
        <a:gradFill flip="none" rotWithShape="1">
          <a:gsLst>
            <a:gs pos="100000">
              <a:srgbClr val="FF5800"/>
            </a:gs>
            <a:gs pos="4000">
              <a:srgbClr val="890078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icon&#10;&#10;Description automatically generated">
            <a:extLst>
              <a:ext uri="{FF2B5EF4-FFF2-40B4-BE49-F238E27FC236}">
                <a16:creationId xmlns:a16="http://schemas.microsoft.com/office/drawing/2014/main" id="{54C71BA1-83D3-4827-C9A8-87C450A0F49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039887"/>
            <a:ext cx="12192000" cy="2199861"/>
          </a:xfrm>
          <a:prstGeom prst="rect">
            <a:avLst/>
          </a:prstGeom>
        </p:spPr>
      </p:pic>
      <p:pic>
        <p:nvPicPr>
          <p:cNvPr id="15" name="Picture 14" descr="A picture containing device&#10;&#10;Description automatically generated">
            <a:extLst>
              <a:ext uri="{FF2B5EF4-FFF2-40B4-BE49-F238E27FC236}">
                <a16:creationId xmlns:a16="http://schemas.microsoft.com/office/drawing/2014/main" id="{2BD5F353-B683-50F6-D59B-CA9DB696DA1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552" y="4647501"/>
            <a:ext cx="12186448" cy="1536552"/>
          </a:xfrm>
          <a:prstGeom prst="rect">
            <a:avLst/>
          </a:prstGeom>
        </p:spPr>
      </p:pic>
      <p:sp>
        <p:nvSpPr>
          <p:cNvPr id="2" name="Title 7">
            <a:extLst>
              <a:ext uri="{FF2B5EF4-FFF2-40B4-BE49-F238E27FC236}">
                <a16:creationId xmlns:a16="http://schemas.microsoft.com/office/drawing/2014/main" id="{6647BFCF-3982-CCAA-7A02-3B65204B97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39" y="2394152"/>
            <a:ext cx="6795051" cy="1527097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56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 dirty="0"/>
              <a:t>Click to edit Divider</a:t>
            </a:r>
            <a:endParaRPr lang="en-GB" dirty="0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E3404243-D446-89D8-2EE0-CCCD9B4F8BD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538" y="4000547"/>
            <a:ext cx="6795052" cy="54773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Sub-title / Presenter Name</a:t>
            </a:r>
            <a:endParaRPr lang="en-GB" dirty="0"/>
          </a:p>
        </p:txBody>
      </p:sp>
      <p:pic>
        <p:nvPicPr>
          <p:cNvPr id="11" name="Picture 10" descr="Logo&#10;&#10;Description automatically generated">
            <a:extLst>
              <a:ext uri="{FF2B5EF4-FFF2-40B4-BE49-F238E27FC236}">
                <a16:creationId xmlns:a16="http://schemas.microsoft.com/office/drawing/2014/main" id="{C9DC505A-2D26-1889-C779-148711CE950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0050" y="6226983"/>
            <a:ext cx="1494932" cy="548639"/>
          </a:xfrm>
          <a:prstGeom prst="rect">
            <a:avLst/>
          </a:prstGeom>
        </p:spPr>
      </p:pic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CCCF9DBF-C7CC-D860-1ABE-732E6CBB51D6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7C5DE94C-99BC-4FD5-A5C6-7E6A23D3827C}" type="datetimeyyyy">
              <a:rPr lang="en-US" sz="700" b="0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&lt;Restricted&gt;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B7DC6CAB-D34C-D60A-CC7D-6395237BF6A3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59D4B2-E832-B7CD-9885-4542055140B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157883659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olar divider">
    <p:bg>
      <p:bgPr>
        <a:gradFill>
          <a:gsLst>
            <a:gs pos="0">
              <a:srgbClr val="FFB314"/>
            </a:gs>
            <a:gs pos="100000">
              <a:srgbClr val="FF5800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icon&#10;&#10;Description automatically generated">
            <a:extLst>
              <a:ext uri="{FF2B5EF4-FFF2-40B4-BE49-F238E27FC236}">
                <a16:creationId xmlns:a16="http://schemas.microsoft.com/office/drawing/2014/main" id="{54C71BA1-83D3-4827-C9A8-87C450A0F49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039887"/>
            <a:ext cx="12192000" cy="2199861"/>
          </a:xfrm>
          <a:prstGeom prst="rect">
            <a:avLst/>
          </a:prstGeom>
        </p:spPr>
      </p:pic>
      <p:pic>
        <p:nvPicPr>
          <p:cNvPr id="15" name="Picture 14" descr="A picture containing device&#10;&#10;Description automatically generated">
            <a:extLst>
              <a:ext uri="{FF2B5EF4-FFF2-40B4-BE49-F238E27FC236}">
                <a16:creationId xmlns:a16="http://schemas.microsoft.com/office/drawing/2014/main" id="{2BD5F353-B683-50F6-D59B-CA9DB696DA1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4648201"/>
            <a:ext cx="12180896" cy="1535852"/>
          </a:xfrm>
          <a:prstGeom prst="rect">
            <a:avLst/>
          </a:prstGeom>
        </p:spPr>
      </p:pic>
      <p:sp>
        <p:nvSpPr>
          <p:cNvPr id="18" name="Title 7">
            <a:extLst>
              <a:ext uri="{FF2B5EF4-FFF2-40B4-BE49-F238E27FC236}">
                <a16:creationId xmlns:a16="http://schemas.microsoft.com/office/drawing/2014/main" id="{67CCE83A-7C05-0BA3-56E8-C8A7126C14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39" y="2394152"/>
            <a:ext cx="6795051" cy="1527097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56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 dirty="0"/>
              <a:t>Click to edit Divider</a:t>
            </a:r>
            <a:endParaRPr lang="en-GB" dirty="0"/>
          </a:p>
        </p:txBody>
      </p:sp>
      <p:sp>
        <p:nvSpPr>
          <p:cNvPr id="19" name="Text Placeholder 9">
            <a:extLst>
              <a:ext uri="{FF2B5EF4-FFF2-40B4-BE49-F238E27FC236}">
                <a16:creationId xmlns:a16="http://schemas.microsoft.com/office/drawing/2014/main" id="{8BD5F945-9526-50AB-F03C-81AA1D0392D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538" y="4000547"/>
            <a:ext cx="6795052" cy="54773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Sub-title / Presenter Name</a:t>
            </a:r>
            <a:endParaRPr lang="en-GB" dirty="0"/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E13BDA52-EACA-ED5B-66AA-1FFC721105A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0050" y="6226983"/>
            <a:ext cx="1494932" cy="548639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1A76DC12-D48C-AF29-5BD9-B74421C476B0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CD22CE56-B61F-45E9-B14C-06C73452CB93}" type="datetimeyyyy">
              <a:rPr lang="en-US" sz="700" b="0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&lt;Restricted&gt;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DFD41A6F-C63C-8531-0E7F-25589016F896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6CD4BF50-6A69-BEB3-75EA-EB03FAB676B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280576" y="6358386"/>
            <a:ext cx="37802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781287427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urora End Slide">
    <p:bg>
      <p:bgPr>
        <a:gradFill flip="none" rotWithShape="1">
          <a:gsLst>
            <a:gs pos="100000">
              <a:srgbClr val="FF5800"/>
            </a:gs>
            <a:gs pos="4000">
              <a:srgbClr val="890078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icon&#10;&#10;Description automatically generated">
            <a:extLst>
              <a:ext uri="{FF2B5EF4-FFF2-40B4-BE49-F238E27FC236}">
                <a16:creationId xmlns:a16="http://schemas.microsoft.com/office/drawing/2014/main" id="{54C71BA1-83D3-4827-C9A8-87C450A0F49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039887"/>
            <a:ext cx="12192000" cy="2199861"/>
          </a:xfrm>
          <a:prstGeom prst="rect">
            <a:avLst/>
          </a:prstGeom>
        </p:spPr>
      </p:pic>
      <p:pic>
        <p:nvPicPr>
          <p:cNvPr id="15" name="Picture 14" descr="A picture containing device&#10;&#10;Description automatically generated">
            <a:extLst>
              <a:ext uri="{FF2B5EF4-FFF2-40B4-BE49-F238E27FC236}">
                <a16:creationId xmlns:a16="http://schemas.microsoft.com/office/drawing/2014/main" id="{2BD5F353-B683-50F6-D59B-CA9DB696DA1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552" y="4647501"/>
            <a:ext cx="12186448" cy="1536552"/>
          </a:xfrm>
          <a:prstGeom prst="rect">
            <a:avLst/>
          </a:prstGeom>
        </p:spPr>
      </p:pic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29F6752F-C195-900B-743A-3C3A7BB568E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86456" y="1844499"/>
            <a:ext cx="7219089" cy="2649401"/>
          </a:xfrm>
          <a:prstGeom prst="rect">
            <a:avLst/>
          </a:prstGeom>
        </p:spPr>
      </p:pic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2F53BE18-10C1-079A-6620-B10DA868A4D1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9DBFA95E-50DC-4369-B56A-7D93EAE84222}" type="datetimeyyyy">
              <a:rPr lang="en-US" sz="700" b="0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&lt;Restricted&gt;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B15B43A2-27E6-695E-7478-295E22540D08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3ED374-E56F-7B92-7C0F-98C91733A38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280576" y="6358386"/>
            <a:ext cx="37802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780269982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olar End Slide">
    <p:bg>
      <p:bgPr>
        <a:gradFill>
          <a:gsLst>
            <a:gs pos="0">
              <a:srgbClr val="FFB314"/>
            </a:gs>
            <a:gs pos="100000">
              <a:srgbClr val="FF5800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icon&#10;&#10;Description automatically generated">
            <a:extLst>
              <a:ext uri="{FF2B5EF4-FFF2-40B4-BE49-F238E27FC236}">
                <a16:creationId xmlns:a16="http://schemas.microsoft.com/office/drawing/2014/main" id="{54C71BA1-83D3-4827-C9A8-87C450A0F49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039887"/>
            <a:ext cx="12192000" cy="2199861"/>
          </a:xfrm>
          <a:prstGeom prst="rect">
            <a:avLst/>
          </a:prstGeom>
        </p:spPr>
      </p:pic>
      <p:pic>
        <p:nvPicPr>
          <p:cNvPr id="15" name="Picture 14" descr="A picture containing device&#10;&#10;Description automatically generated">
            <a:extLst>
              <a:ext uri="{FF2B5EF4-FFF2-40B4-BE49-F238E27FC236}">
                <a16:creationId xmlns:a16="http://schemas.microsoft.com/office/drawing/2014/main" id="{2BD5F353-B683-50F6-D59B-CA9DB696DA1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4648201"/>
            <a:ext cx="12180896" cy="1535852"/>
          </a:xfrm>
          <a:prstGeom prst="rect">
            <a:avLst/>
          </a:prstGeom>
        </p:spPr>
      </p:pic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6D76C8DB-10B9-4AF5-08BB-850195E11E5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86456" y="1844499"/>
            <a:ext cx="7219089" cy="2649401"/>
          </a:xfrm>
          <a:prstGeom prst="rect">
            <a:avLst/>
          </a:prstGeom>
        </p:spPr>
      </p:pic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0331C954-49F8-9DF5-8795-A8BED44ABA05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C259C16A-6D70-46F6-BB13-4DDF4D227DE7}" type="datetimeyyyy">
              <a:rPr lang="en-US" sz="700" b="0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&lt;Restricted&gt;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7AD62FCC-CAB2-0F2C-5800-59A75EF4383A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4873444C-6F5C-E5F9-9C67-F4D80DE8378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280576" y="6358386"/>
            <a:ext cx="37802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9734704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418AE1D-94C9-D3C6-0407-5B8FDFD3F4E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4A5719B-81F3-E308-CDA0-3BE4E40E9BA2}"/>
              </a:ext>
            </a:extLst>
          </p:cNvPr>
          <p:cNvSpPr txBox="1">
            <a:spLocks/>
          </p:cNvSpPr>
          <p:nvPr userDrawn="1"/>
        </p:nvSpPr>
        <p:spPr>
          <a:xfrm>
            <a:off x="457888" y="457200"/>
            <a:ext cx="11200711" cy="98769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 lnSpcReduction="10000"/>
          </a:bodyPr>
          <a:lstStyle>
            <a:lvl1pPr algn="l" defTabSz="1219170" rtl="0" eaLnBrk="1" latinLnBrk="0" hangingPunct="1">
              <a:lnSpc>
                <a:spcPct val="120000"/>
              </a:lnSpc>
              <a:spcBef>
                <a:spcPts val="267"/>
              </a:spcBef>
              <a:spcAft>
                <a:spcPts val="267"/>
              </a:spcAft>
              <a:buNone/>
              <a:defRPr lang="en-CA" sz="3200" b="1" kern="1200" baseline="0" smtClean="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AU" dirty="0"/>
              <a:t>Classifications and Document Control – </a:t>
            </a:r>
            <a:br>
              <a:rPr lang="en-AU" dirty="0"/>
            </a:br>
            <a:r>
              <a:rPr lang="en-AU" dirty="0"/>
              <a:t>Restricted Data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7624A30-2969-1C37-51C9-7E9284BF672B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57200" y="1700808"/>
            <a:ext cx="11201588" cy="4300106"/>
          </a:xfrm>
        </p:spPr>
        <p:txBody>
          <a:bodyPr/>
          <a:lstStyle/>
          <a:p>
            <a:pPr lvl="0"/>
            <a:r>
              <a:rPr lang="en-US" sz="1400">
                <a:solidFill>
                  <a:srgbClr val="464646"/>
                </a:solidFill>
              </a:rPr>
              <a:t>Click to edit Master text styles</a:t>
            </a:r>
          </a:p>
          <a:p>
            <a:pPr lvl="1"/>
            <a:r>
              <a:rPr lang="en-US" sz="1400">
                <a:solidFill>
                  <a:srgbClr val="464646"/>
                </a:solidFill>
              </a:rPr>
              <a:t>Second level</a:t>
            </a:r>
          </a:p>
          <a:p>
            <a:pPr lvl="2"/>
            <a:r>
              <a:rPr lang="en-US" sz="1400">
                <a:solidFill>
                  <a:srgbClr val="464646"/>
                </a:solidFill>
              </a:rPr>
              <a:t>Third level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02344F1-473F-1316-6F26-13B0B4D17649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329469193"/>
              </p:ext>
            </p:extLst>
          </p:nvPr>
        </p:nvGraphicFramePr>
        <p:xfrm>
          <a:off x="535271" y="2895600"/>
          <a:ext cx="11065545" cy="2825611"/>
        </p:xfrm>
        <a:graphic>
          <a:graphicData uri="http://schemas.openxmlformats.org/drawingml/2006/table">
            <a:tbl>
              <a:tblPr bandRow="1">
                <a:tableStyleId>{8EC20E35-A176-4012-BC5E-935CFFF8708E}</a:tableStyleId>
              </a:tblPr>
              <a:tblGrid>
                <a:gridCol w="16175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479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3931">
                <a:tc gridSpan="2">
                  <a:txBody>
                    <a:bodyPr/>
                    <a:lstStyle/>
                    <a:p>
                      <a:pPr algn="l" fontAlgn="t"/>
                      <a:r>
                        <a:rPr 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MANDATORY PROTECTION FOR RESTRICTED DATA</a:t>
                      </a:r>
                    </a:p>
                  </a:txBody>
                  <a:tcPr marL="108000" marR="108000" marT="34291" marB="72000">
                    <a:lnL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t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0920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100" u="none" strike="noStrike" kern="1200"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Access</a:t>
                      </a:r>
                      <a:endParaRPr lang="en-US" sz="1100" b="1" i="1" u="none" strike="noStrike" kern="1200" dirty="0">
                        <a:solidFill>
                          <a:schemeClr val="tx2"/>
                        </a:solidFill>
                        <a:effectLst/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108000" marR="108000" marT="34291" marB="72000">
                    <a:lnL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Access is limited</a:t>
                      </a:r>
                      <a:r>
                        <a:rPr lang="en-US" sz="11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to a VERY small group of people - only select individuals who have legitimate business need. </a:t>
                      </a:r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Access is enforced by encrypting the file using minimum 256-bit encryption before being shared or stored anywhere except Avanade workstations or secure repositories. </a:t>
                      </a:r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  <a:hlinkClick r:id="rId2"/>
                        </a:rPr>
                        <a:t>Click here</a:t>
                      </a:r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 for the complete list.  Test data containing restricted data has additional</a:t>
                      </a:r>
                      <a:r>
                        <a:rPr lang="en-US" sz="11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limitations.</a:t>
                      </a:r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</a:p>
                  </a:txBody>
                  <a:tcPr marL="108000" marR="108000" marT="36000" marB="72000">
                    <a:lnL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5640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100" u="none" strike="noStrike" kern="1200"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Devices</a:t>
                      </a:r>
                      <a:endParaRPr lang="en-US" sz="1100" b="1" i="1" u="none" strike="noStrike" kern="1200" dirty="0">
                        <a:solidFill>
                          <a:schemeClr val="tx2"/>
                        </a:solidFill>
                        <a:effectLst/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108000" marR="108000" marT="34291" marB="72000">
                    <a:lnL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Drive is encrypted to minimum 256 bit encryption; when disposal is necessary, physically destroy or securely overwrite when no longer needed.</a:t>
                      </a:r>
                    </a:p>
                  </a:txBody>
                  <a:tcPr marL="108000" marR="108000" marT="36000" marB="72000">
                    <a:lnL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0920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100" u="none" strike="noStrike" kern="1200"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Storage/Sharing</a:t>
                      </a:r>
                      <a:endParaRPr lang="en-US" sz="1100" b="1" i="1" u="none" strike="noStrike" kern="1200" dirty="0">
                        <a:solidFill>
                          <a:schemeClr val="tx2"/>
                        </a:solidFill>
                        <a:effectLst/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108000" marR="108000" marT="34291" marB="72000">
                    <a:lnL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restricted data will be leaving your workstation for any reason using a standard application (e.g., email, Skype, Yammer), it must be encrypted with the appropriate tools like Active Directory RMS or 7-Zip. File-level encryption is not required when sharing via a secure repository (e.g., uploaded into SAP, OM, OneDrive for Business, SharePoint site). </a:t>
                      </a:r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  <a:hlinkClick r:id="rId2"/>
                        </a:rPr>
                        <a:t>Click here</a:t>
                      </a:r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 for the complete list.</a:t>
                      </a:r>
                    </a:p>
                  </a:txBody>
                  <a:tcPr marL="108000" marR="108000" marT="36000" marB="72000">
                    <a:lnL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5640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100" u="none" strike="noStrike" kern="1200"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Transmission</a:t>
                      </a:r>
                      <a:endParaRPr lang="en-US" sz="1100" b="1" i="1" u="none" strike="noStrike" kern="1200" dirty="0">
                        <a:solidFill>
                          <a:schemeClr val="tx2"/>
                        </a:solidFill>
                        <a:effectLst/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108000" marR="108000" marT="34291" marB="72000">
                    <a:lnL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100" b="0" i="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  <a:hlinkClick r:id="rId3"/>
                        </a:rPr>
                        <a:t>Company data</a:t>
                      </a:r>
                      <a:r>
                        <a:rPr lang="en-US" sz="1100" b="0" i="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and </a:t>
                      </a:r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  <a:hlinkClick r:id="rId3"/>
                        </a:rPr>
                        <a:t>client data</a:t>
                      </a:r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 </a:t>
                      </a:r>
                      <a:r>
                        <a:rPr lang="en-US" sz="1100" b="0" i="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that is transmitted to or received from</a:t>
                      </a:r>
                      <a:r>
                        <a:rPr lang="en-US" sz="1100" b="0" i="0" baseline="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100" b="0" i="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outside</a:t>
                      </a:r>
                      <a:r>
                        <a:rPr lang="en-US" sz="1100" b="0" i="0" baseline="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of Avanade</a:t>
                      </a:r>
                      <a:r>
                        <a:rPr lang="en-US" sz="1100" b="0" i="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must be encrypted</a:t>
                      </a:r>
                      <a:r>
                        <a:rPr lang="en-US" sz="1100" b="0" i="0" baseline="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(e.g., FTPS, SSL, HTTPS, TLS).</a:t>
                      </a:r>
                      <a:endParaRPr lang="en-US" sz="1100" b="0" i="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108000" marR="108000" marT="36000" marB="72000">
                    <a:lnL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78560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100" u="none" strike="noStrike" kern="1200"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Retention</a:t>
                      </a:r>
                      <a:endParaRPr lang="en-US" sz="1100" b="1" i="1" u="none" strike="noStrike" kern="1200" dirty="0">
                        <a:solidFill>
                          <a:schemeClr val="tx2"/>
                        </a:solidFill>
                        <a:effectLst/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108000" marR="108000" marT="34291" marB="72000">
                    <a:lnL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 i="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  <a:hlinkClick r:id="rId3"/>
                        </a:rPr>
                        <a:t>Company data</a:t>
                      </a:r>
                      <a:r>
                        <a:rPr lang="en-US" sz="1100" b="0" i="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: If</a:t>
                      </a:r>
                      <a:r>
                        <a:rPr lang="en-US" sz="1100" b="0" i="0" baseline="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retention is required per </a:t>
                      </a:r>
                      <a:r>
                        <a:rPr lang="en-US" sz="1100" b="0" i="0" baseline="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  <a:hlinkClick r:id="rId4"/>
                        </a:rPr>
                        <a:t>Policy 1413AVA: Corporate Records Management</a:t>
                      </a:r>
                      <a:r>
                        <a:rPr lang="en-US" sz="1100" b="0" i="0" baseline="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, contact your Functional Records Lead. All other company data should be </a:t>
                      </a:r>
                      <a:r>
                        <a:rPr lang="en-US" sz="1100" b="0" i="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retained for 3 years once template/document/record is no longer current, then</a:t>
                      </a:r>
                      <a:r>
                        <a:rPr lang="en-US" sz="1100" b="0" i="0" baseline="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securely deleted.</a:t>
                      </a:r>
                      <a:endParaRPr lang="en-US" sz="1100" b="0" i="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algn="l" fontAlgn="t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  <a:hlinkClick r:id="rId3"/>
                        </a:rPr>
                        <a:t>Client data</a:t>
                      </a:r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: If</a:t>
                      </a:r>
                      <a:r>
                        <a:rPr lang="en-US" sz="11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retention is required per </a:t>
                      </a:r>
                      <a:r>
                        <a:rPr lang="en-US" sz="11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  <a:hlinkClick r:id="rId5"/>
                        </a:rPr>
                        <a:t>Policy 0123AVA: Client Records Management</a:t>
                      </a:r>
                      <a:r>
                        <a:rPr lang="en-US" sz="11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, contact your Project Lead for more information. All other client data should be deleted at the end of an engagement if there is no business need.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108000" marR="108000" marT="36000" marB="72000">
                    <a:lnL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6865957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rora -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31207" y="6356350"/>
            <a:ext cx="495656" cy="365125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3847DB54-D037-B84F-B6F1-2E8DA40D09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960792" y="1524000"/>
            <a:ext cx="10270415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3782357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urora - 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083386" y="2992375"/>
            <a:ext cx="10524898" cy="1080861"/>
          </a:xfrm>
        </p:spPr>
        <p:txBody>
          <a:bodyPr>
            <a:noAutofit/>
          </a:bodyPr>
          <a:lstStyle>
            <a:lvl1pPr marL="0" indent="0">
              <a:buNone/>
              <a:defRPr sz="4400" b="0" i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1083386" y="4156074"/>
            <a:ext cx="10524898" cy="1092819"/>
          </a:xfrm>
        </p:spPr>
        <p:txBody>
          <a:bodyPr>
            <a:noAutofit/>
          </a:bodyPr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864173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Aurora -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60793" y="1122363"/>
            <a:ext cx="10270414" cy="2387600"/>
          </a:xfrm>
        </p:spPr>
        <p:txBody>
          <a:bodyPr anchor="b">
            <a:noAutofit/>
          </a:bodyPr>
          <a:lstStyle>
            <a:lvl1pPr algn="l">
              <a:defRPr sz="4400" b="0" i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60793" y="3682980"/>
            <a:ext cx="10270414" cy="1655762"/>
          </a:xfrm>
        </p:spPr>
        <p:txBody>
          <a:bodyPr>
            <a:no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31207" y="6356350"/>
            <a:ext cx="495656" cy="365125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3847DB54-D037-B84F-B6F1-2E8DA40D09A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76208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rora -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59817" y="1524000"/>
            <a:ext cx="5181600" cy="4351338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3817" y="1524000"/>
            <a:ext cx="4936414" cy="4351338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30231" y="6356350"/>
            <a:ext cx="496632" cy="365125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3847DB54-D037-B84F-B6F1-2E8DA40D09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600754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urora - 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083386" y="2789175"/>
            <a:ext cx="10524898" cy="1080861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4400" b="0" i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1083386" y="4156074"/>
            <a:ext cx="10524898" cy="1092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6298400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rora -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31207" y="6356350"/>
            <a:ext cx="495656" cy="365125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3847DB54-D037-B84F-B6F1-2E8DA40D09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8723535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efault Cover">
    <p:bg>
      <p:bgPr>
        <a:gradFill flip="none" rotWithShape="1">
          <a:gsLst>
            <a:gs pos="100000">
              <a:srgbClr val="FF5800"/>
            </a:gs>
            <a:gs pos="4000">
              <a:srgbClr val="890078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21886E79-9219-F17B-3C70-41B15AE518FB}"/>
              </a:ext>
            </a:extLst>
          </p:cNvPr>
          <p:cNvSpPr txBox="1">
            <a:spLocks/>
          </p:cNvSpPr>
          <p:nvPr/>
        </p:nvSpPr>
        <p:spPr>
          <a:xfrm>
            <a:off x="7183073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F4B3D787-7334-4982-80B7-C944E69A29D5}" type="datetimeyyyy">
              <a:rPr lang="en-US" sz="700" b="0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</a:t>
            </a:r>
          </a:p>
        </p:txBody>
      </p:sp>
      <p:sp>
        <p:nvSpPr>
          <p:cNvPr id="16" name="Title 7">
            <a:extLst>
              <a:ext uri="{FF2B5EF4-FFF2-40B4-BE49-F238E27FC236}">
                <a16:creationId xmlns:a16="http://schemas.microsoft.com/office/drawing/2014/main" id="{7815DE0C-5A28-56AF-3943-38EED1379F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39" y="3870006"/>
            <a:ext cx="6795051" cy="1527097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56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 dirty="0"/>
              <a:t>Click to edit </a:t>
            </a:r>
            <a:br>
              <a:rPr lang="en-US" altLang="ja-JP" dirty="0"/>
            </a:br>
            <a:r>
              <a:rPr lang="en-US" altLang="ja-JP" dirty="0"/>
              <a:t>Master title style</a:t>
            </a:r>
            <a:endParaRPr lang="en-GB" dirty="0"/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D14972AC-7882-F4C6-71D6-47442D58E08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538" y="5476402"/>
            <a:ext cx="6795052" cy="54773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Sub-title / Presenter Name</a:t>
            </a:r>
            <a:endParaRPr lang="en-GB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5B1D190-8EF7-2DC1-1C48-7AD61E9909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9068"/>
            <a:ext cx="12192000" cy="2199861"/>
          </a:xfrm>
          <a:prstGeom prst="rect">
            <a:avLst/>
          </a:prstGeom>
        </p:spPr>
      </p:pic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B5D698D0-3997-AFDF-8B57-7A5E9687D1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1691" y="203709"/>
            <a:ext cx="3289300" cy="1207171"/>
          </a:xfrm>
          <a:prstGeom prst="rect">
            <a:avLst/>
          </a:prstGeom>
        </p:spPr>
      </p:pic>
      <p:pic>
        <p:nvPicPr>
          <p:cNvPr id="4" name="Picture 3" descr="A picture containing connector, cable&#10;&#10;Description automatically generated">
            <a:extLst>
              <a:ext uri="{FF2B5EF4-FFF2-40B4-BE49-F238E27FC236}">
                <a16:creationId xmlns:a16="http://schemas.microsoft.com/office/drawing/2014/main" id="{44E9AC7C-EA8A-DB28-854D-B963D059F4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04307"/>
            <a:ext cx="12192000" cy="3498573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FBB439F9-A6E1-0F4D-C2DE-0021CA8DDD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25000" y="807294"/>
            <a:ext cx="2109041" cy="204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6351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hdr="0"/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3546DB1B-99CB-5524-57E1-771E0E2873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888" y="457200"/>
            <a:ext cx="11200711" cy="9876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8A5CB907-4D61-9CF2-381E-38378F53CC8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700808"/>
            <a:ext cx="11201588" cy="4300106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E6496CA-2B77-15D6-DADC-74A4D06819E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01218255"/>
      </p:ext>
    </p:extLst>
  </p:cSld>
  <p:clrMapOvr>
    <a:masterClrMapping/>
  </p:clrMapOvr>
  <p:hf hdr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n content white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467783" y="457200"/>
            <a:ext cx="11191329" cy="60277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Contents</a:t>
            </a:r>
            <a:endParaRPr lang="en-ZA" dirty="0"/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103A65A1-9BA3-5FEF-DE29-03D23169B78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1381485"/>
            <a:ext cx="2115353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5" name="Text Placeholder 17">
            <a:extLst>
              <a:ext uri="{FF2B5EF4-FFF2-40B4-BE49-F238E27FC236}">
                <a16:creationId xmlns:a16="http://schemas.microsoft.com/office/drawing/2014/main" id="{7A41A8C1-B8C7-CD46-761F-46CE1B067AC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2058820"/>
            <a:ext cx="2115353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lang="en-ZA" b="0" i="0" u="none" strike="noStrike" smtClean="0">
                <a:effectLst/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8CE46B96-3CC5-5C8F-04B9-4CE029F39CC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64483" y="1381485"/>
            <a:ext cx="2108785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7" name="Text Placeholder 17">
            <a:extLst>
              <a:ext uri="{FF2B5EF4-FFF2-40B4-BE49-F238E27FC236}">
                <a16:creationId xmlns:a16="http://schemas.microsoft.com/office/drawing/2014/main" id="{4D2A1FA7-0803-D4CC-504D-5BDE1BEA9BA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64483" y="2058820"/>
            <a:ext cx="2108785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7F8EE113-52F0-8B79-0BF0-8E16E678747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32998" y="1381485"/>
            <a:ext cx="2102217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10" name="Text Placeholder 17">
            <a:extLst>
              <a:ext uri="{FF2B5EF4-FFF2-40B4-BE49-F238E27FC236}">
                <a16:creationId xmlns:a16="http://schemas.microsoft.com/office/drawing/2014/main" id="{2656D415-4863-1D64-3877-DBA6E413070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2998" y="2058820"/>
            <a:ext cx="2102217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21537A39-CABD-B23A-D113-CC67D83B4BB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294944" y="1381485"/>
            <a:ext cx="2102219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FD273C62-EB99-279D-64E8-B884873C1D7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94944" y="2058820"/>
            <a:ext cx="2102219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39504631-2507-0CA3-F9E5-494297A5CA3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556893" y="1381485"/>
            <a:ext cx="2102220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14" name="Text Placeholder 17">
            <a:extLst>
              <a:ext uri="{FF2B5EF4-FFF2-40B4-BE49-F238E27FC236}">
                <a16:creationId xmlns:a16="http://schemas.microsoft.com/office/drawing/2014/main" id="{B60B328A-161C-B1DE-AD05-79864CA6040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556893" y="2058820"/>
            <a:ext cx="2102220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932B228A-159A-2D8A-16F5-F2A802F2138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57200" y="3731206"/>
            <a:ext cx="2115353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06</a:t>
            </a:r>
          </a:p>
        </p:txBody>
      </p:sp>
      <p:sp>
        <p:nvSpPr>
          <p:cNvPr id="16" name="Text Placeholder 17">
            <a:extLst>
              <a:ext uri="{FF2B5EF4-FFF2-40B4-BE49-F238E27FC236}">
                <a16:creationId xmlns:a16="http://schemas.microsoft.com/office/drawing/2014/main" id="{227A143F-F4D2-5A3E-22A8-51FB3E73A94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57200" y="4408541"/>
            <a:ext cx="2115353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6A5176CA-787A-D4DA-EEF2-076A771A312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764483" y="3731206"/>
            <a:ext cx="2108785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07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E72682CC-6D2C-8D80-DBD7-C00C270BCE1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764483" y="4408541"/>
            <a:ext cx="2108785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68A8336A-008C-A965-E68A-0E864E02ED0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032998" y="3731206"/>
            <a:ext cx="2102217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08</a:t>
            </a:r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C82EAC7B-5B4B-53CB-109D-4CC72EF9989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032998" y="4408541"/>
            <a:ext cx="2102217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2A4F3D01-94BF-DD9F-673F-CF5F5D6FB21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294944" y="3731206"/>
            <a:ext cx="2102219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09</a:t>
            </a:r>
          </a:p>
        </p:txBody>
      </p:sp>
      <p:sp>
        <p:nvSpPr>
          <p:cNvPr id="23" name="Text Placeholder 17">
            <a:extLst>
              <a:ext uri="{FF2B5EF4-FFF2-40B4-BE49-F238E27FC236}">
                <a16:creationId xmlns:a16="http://schemas.microsoft.com/office/drawing/2014/main" id="{BC54AC7D-40F8-F738-5162-DD663140854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294944" y="4408541"/>
            <a:ext cx="2102219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17E4674F-8891-BABB-F6D9-7791E6333BE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556893" y="3731206"/>
            <a:ext cx="2102220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10</a:t>
            </a:r>
          </a:p>
        </p:txBody>
      </p:sp>
      <p:sp>
        <p:nvSpPr>
          <p:cNvPr id="25" name="Text Placeholder 17">
            <a:extLst>
              <a:ext uri="{FF2B5EF4-FFF2-40B4-BE49-F238E27FC236}">
                <a16:creationId xmlns:a16="http://schemas.microsoft.com/office/drawing/2014/main" id="{9F752569-F23E-EC6E-C511-B8E034158AE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556893" y="4408541"/>
            <a:ext cx="2102220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5ACA231-9FEA-71C6-91CC-CF940004C39E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8312578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hdr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en content aurora">
    <p:bg bwMode="ltGray">
      <p:bgPr>
        <a:gradFill flip="none" rotWithShape="1">
          <a:gsLst>
            <a:gs pos="4000">
              <a:srgbClr val="890078"/>
            </a:gs>
            <a:gs pos="100000">
              <a:srgbClr val="FF5800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 descr="Logo&#10;&#10;Description automatically generated">
            <a:extLst>
              <a:ext uri="{FF2B5EF4-FFF2-40B4-BE49-F238E27FC236}">
                <a16:creationId xmlns:a16="http://schemas.microsoft.com/office/drawing/2014/main" id="{AE150103-C9EC-F091-783C-8228210D5B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0050" y="6226983"/>
            <a:ext cx="1494932" cy="548639"/>
          </a:xfrm>
          <a:prstGeom prst="rect">
            <a:avLst/>
          </a:prstGeom>
        </p:spPr>
      </p:pic>
      <p:sp>
        <p:nvSpPr>
          <p:cNvPr id="34" name="Title 1">
            <a:extLst>
              <a:ext uri="{FF2B5EF4-FFF2-40B4-BE49-F238E27FC236}">
                <a16:creationId xmlns:a16="http://schemas.microsoft.com/office/drawing/2014/main" id="{478929EE-90EC-E796-2FD6-3D3D82FCDB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783" y="457200"/>
            <a:ext cx="11191329" cy="60277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Contents</a:t>
            </a:r>
            <a:endParaRPr lang="en-ZA" dirty="0"/>
          </a:p>
        </p:txBody>
      </p:sp>
      <p:sp>
        <p:nvSpPr>
          <p:cNvPr id="35" name="Text Placeholder 7">
            <a:extLst>
              <a:ext uri="{FF2B5EF4-FFF2-40B4-BE49-F238E27FC236}">
                <a16:creationId xmlns:a16="http://schemas.microsoft.com/office/drawing/2014/main" id="{5911E09F-F173-578E-C704-272662FE42F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1381485"/>
            <a:ext cx="2115353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36" name="Text Placeholder 17">
            <a:extLst>
              <a:ext uri="{FF2B5EF4-FFF2-40B4-BE49-F238E27FC236}">
                <a16:creationId xmlns:a16="http://schemas.microsoft.com/office/drawing/2014/main" id="{9FECAE49-9679-0CDD-0407-0BAF8641607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2058820"/>
            <a:ext cx="2115353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lang="en-ZA" b="0" i="0" u="none" strike="noStrike" smtClean="0">
                <a:effectLst/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7" name="Text Placeholder 7">
            <a:extLst>
              <a:ext uri="{FF2B5EF4-FFF2-40B4-BE49-F238E27FC236}">
                <a16:creationId xmlns:a16="http://schemas.microsoft.com/office/drawing/2014/main" id="{813C46CF-751D-000D-3F46-7CD49BC54CA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64483" y="1381485"/>
            <a:ext cx="2108785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40" name="Text Placeholder 17">
            <a:extLst>
              <a:ext uri="{FF2B5EF4-FFF2-40B4-BE49-F238E27FC236}">
                <a16:creationId xmlns:a16="http://schemas.microsoft.com/office/drawing/2014/main" id="{3C6C9583-E61D-582B-B9F7-A9C2B3611F0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64483" y="2058820"/>
            <a:ext cx="2108785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3" name="Text Placeholder 7">
            <a:extLst>
              <a:ext uri="{FF2B5EF4-FFF2-40B4-BE49-F238E27FC236}">
                <a16:creationId xmlns:a16="http://schemas.microsoft.com/office/drawing/2014/main" id="{BC0CA3EB-96C1-5028-EA40-CB74581DFE7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32998" y="1381485"/>
            <a:ext cx="2102217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46" name="Text Placeholder 17">
            <a:extLst>
              <a:ext uri="{FF2B5EF4-FFF2-40B4-BE49-F238E27FC236}">
                <a16:creationId xmlns:a16="http://schemas.microsoft.com/office/drawing/2014/main" id="{07C6DA12-C67C-87E7-53A4-7C2545D74AF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2998" y="2058820"/>
            <a:ext cx="2102217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9" name="Text Placeholder 7">
            <a:extLst>
              <a:ext uri="{FF2B5EF4-FFF2-40B4-BE49-F238E27FC236}">
                <a16:creationId xmlns:a16="http://schemas.microsoft.com/office/drawing/2014/main" id="{5D0910C9-255F-A524-0C50-A8A611830BA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294944" y="1381485"/>
            <a:ext cx="2102219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50" name="Text Placeholder 17">
            <a:extLst>
              <a:ext uri="{FF2B5EF4-FFF2-40B4-BE49-F238E27FC236}">
                <a16:creationId xmlns:a16="http://schemas.microsoft.com/office/drawing/2014/main" id="{3292D09D-8321-0815-34B0-29B288A611F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94944" y="2058820"/>
            <a:ext cx="2102219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1" name="Text Placeholder 7">
            <a:extLst>
              <a:ext uri="{FF2B5EF4-FFF2-40B4-BE49-F238E27FC236}">
                <a16:creationId xmlns:a16="http://schemas.microsoft.com/office/drawing/2014/main" id="{4F7E66C4-97B3-9428-2D76-AAAB368289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556893" y="1381485"/>
            <a:ext cx="2102220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52" name="Text Placeholder 17">
            <a:extLst>
              <a:ext uri="{FF2B5EF4-FFF2-40B4-BE49-F238E27FC236}">
                <a16:creationId xmlns:a16="http://schemas.microsoft.com/office/drawing/2014/main" id="{780D0E5D-3D84-5E66-EA78-92C5998599E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556893" y="2058820"/>
            <a:ext cx="2102220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3" name="Text Placeholder 7">
            <a:extLst>
              <a:ext uri="{FF2B5EF4-FFF2-40B4-BE49-F238E27FC236}">
                <a16:creationId xmlns:a16="http://schemas.microsoft.com/office/drawing/2014/main" id="{356BAD5F-B05C-19B7-98B5-8CDE61BD822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57200" y="3731206"/>
            <a:ext cx="2115353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06</a:t>
            </a:r>
          </a:p>
        </p:txBody>
      </p:sp>
      <p:sp>
        <p:nvSpPr>
          <p:cNvPr id="54" name="Text Placeholder 17">
            <a:extLst>
              <a:ext uri="{FF2B5EF4-FFF2-40B4-BE49-F238E27FC236}">
                <a16:creationId xmlns:a16="http://schemas.microsoft.com/office/drawing/2014/main" id="{612D9248-7969-3866-8568-A6E4BB33F9A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57200" y="4408541"/>
            <a:ext cx="2115353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5" name="Text Placeholder 7">
            <a:extLst>
              <a:ext uri="{FF2B5EF4-FFF2-40B4-BE49-F238E27FC236}">
                <a16:creationId xmlns:a16="http://schemas.microsoft.com/office/drawing/2014/main" id="{0166A944-73A4-AE9E-9D5C-AFA9AE67B42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764483" y="3731206"/>
            <a:ext cx="2108785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07</a:t>
            </a:r>
          </a:p>
        </p:txBody>
      </p:sp>
      <p:sp>
        <p:nvSpPr>
          <p:cNvPr id="56" name="Text Placeholder 17">
            <a:extLst>
              <a:ext uri="{FF2B5EF4-FFF2-40B4-BE49-F238E27FC236}">
                <a16:creationId xmlns:a16="http://schemas.microsoft.com/office/drawing/2014/main" id="{EF8C358E-4E72-6D47-AC9B-9E98B5D1E37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764483" y="4408541"/>
            <a:ext cx="2108785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7" name="Text Placeholder 7">
            <a:extLst>
              <a:ext uri="{FF2B5EF4-FFF2-40B4-BE49-F238E27FC236}">
                <a16:creationId xmlns:a16="http://schemas.microsoft.com/office/drawing/2014/main" id="{06F580CB-EA27-B73D-81A6-33C38D857F8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032998" y="3731206"/>
            <a:ext cx="2102217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08</a:t>
            </a:r>
          </a:p>
        </p:txBody>
      </p:sp>
      <p:sp>
        <p:nvSpPr>
          <p:cNvPr id="58" name="Text Placeholder 17">
            <a:extLst>
              <a:ext uri="{FF2B5EF4-FFF2-40B4-BE49-F238E27FC236}">
                <a16:creationId xmlns:a16="http://schemas.microsoft.com/office/drawing/2014/main" id="{A91DDBEF-7B61-2A23-2299-AEEDC643600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032998" y="4408541"/>
            <a:ext cx="2102217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9" name="Text Placeholder 7">
            <a:extLst>
              <a:ext uri="{FF2B5EF4-FFF2-40B4-BE49-F238E27FC236}">
                <a16:creationId xmlns:a16="http://schemas.microsoft.com/office/drawing/2014/main" id="{00EC9594-0701-921F-7462-BA195E840ED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294944" y="3731206"/>
            <a:ext cx="2102219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09</a:t>
            </a:r>
          </a:p>
        </p:txBody>
      </p:sp>
      <p:sp>
        <p:nvSpPr>
          <p:cNvPr id="60" name="Text Placeholder 17">
            <a:extLst>
              <a:ext uri="{FF2B5EF4-FFF2-40B4-BE49-F238E27FC236}">
                <a16:creationId xmlns:a16="http://schemas.microsoft.com/office/drawing/2014/main" id="{76DAD3E8-0F4D-10B6-A548-319AF122BA2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294944" y="4408541"/>
            <a:ext cx="2102219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1" name="Text Placeholder 7">
            <a:extLst>
              <a:ext uri="{FF2B5EF4-FFF2-40B4-BE49-F238E27FC236}">
                <a16:creationId xmlns:a16="http://schemas.microsoft.com/office/drawing/2014/main" id="{4F29B8C8-51B6-160A-A9F0-64EDB98E776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556893" y="3731206"/>
            <a:ext cx="2102220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10</a:t>
            </a:r>
          </a:p>
        </p:txBody>
      </p:sp>
      <p:sp>
        <p:nvSpPr>
          <p:cNvPr id="62" name="Text Placeholder 17">
            <a:extLst>
              <a:ext uri="{FF2B5EF4-FFF2-40B4-BE49-F238E27FC236}">
                <a16:creationId xmlns:a16="http://schemas.microsoft.com/office/drawing/2014/main" id="{F87CC49F-ACC8-5D30-0627-14DD7643BBC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556893" y="4408541"/>
            <a:ext cx="2102220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E147AB53-C691-5013-D7C3-027518C8D5B8}"/>
              </a:ext>
            </a:extLst>
          </p:cNvPr>
          <p:cNvSpPr txBox="1">
            <a:spLocks/>
          </p:cNvSpPr>
          <p:nvPr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2B1E1B65-15D6-47E3-B4BC-3965E710E8B6}" type="datetimeyyyy">
              <a:rPr lang="en-US" sz="700" b="0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84805073-BB1F-D8CD-4F91-42AE7324BA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283E5AE-084B-D203-27C8-C136702D4E12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4975552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hdr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ive content aurora">
    <p:bg bwMode="ltGray">
      <p:bgPr>
        <a:gradFill flip="none" rotWithShape="1">
          <a:gsLst>
            <a:gs pos="100000">
              <a:schemeClr val="tx2"/>
            </a:gs>
            <a:gs pos="4000">
              <a:srgbClr val="890078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58730EC-DD51-B99C-842B-EFFBD0F67082}"/>
              </a:ext>
            </a:extLst>
          </p:cNvPr>
          <p:cNvSpPr/>
          <p:nvPr/>
        </p:nvSpPr>
        <p:spPr>
          <a:xfrm>
            <a:off x="1" y="0"/>
            <a:ext cx="7180735" cy="6858000"/>
          </a:xfrm>
          <a:prstGeom prst="rect">
            <a:avLst/>
          </a:prstGeom>
          <a:gradFill flip="none" rotWithShape="1">
            <a:gsLst>
              <a:gs pos="100000">
                <a:schemeClr val="tx2">
                  <a:lumMod val="0"/>
                  <a:alpha val="0"/>
                </a:schemeClr>
              </a:gs>
              <a:gs pos="0">
                <a:schemeClr val="accent1">
                  <a:lumMod val="0"/>
                  <a:alpha val="8000"/>
                </a:schemeClr>
              </a:gs>
            </a:gsLst>
            <a:lin ang="0" scaled="1"/>
            <a:tileRect/>
          </a:gra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000" tIns="48000" rIns="48000" bIns="48000" rtlCol="0" anchor="ctr"/>
          <a:lstStyle/>
          <a:p>
            <a:pPr algn="ctr" fontAlgn="auto">
              <a:lnSpc>
                <a:spcPct val="110000"/>
              </a:lnSpc>
              <a:spcBef>
                <a:spcPts val="267"/>
              </a:spcBef>
              <a:spcAft>
                <a:spcPts val="267"/>
              </a:spcAft>
            </a:pPr>
            <a:endParaRPr lang="en-US" sz="2133" dirty="0"/>
          </a:p>
        </p:txBody>
      </p:sp>
      <p:pic>
        <p:nvPicPr>
          <p:cNvPr id="18" name="Picture 17" descr="A picture containing icon&#10;&#10;Description automatically generated">
            <a:extLst>
              <a:ext uri="{FF2B5EF4-FFF2-40B4-BE49-F238E27FC236}">
                <a16:creationId xmlns:a16="http://schemas.microsoft.com/office/drawing/2014/main" id="{64C3455E-1EFC-A442-358F-8FE75BAFB0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974"/>
            <a:ext cx="12192000" cy="2199861"/>
          </a:xfrm>
          <a:prstGeom prst="rect">
            <a:avLst/>
          </a:prstGeom>
        </p:spPr>
      </p:pic>
      <p:pic>
        <p:nvPicPr>
          <p:cNvPr id="20" name="Picture 19" descr="A picture containing device&#10;&#10;Description automatically generated">
            <a:extLst>
              <a:ext uri="{FF2B5EF4-FFF2-40B4-BE49-F238E27FC236}">
                <a16:creationId xmlns:a16="http://schemas.microsoft.com/office/drawing/2014/main" id="{3D437056-B5AC-4147-6F6D-1181C07464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32621"/>
            <a:ext cx="12192000" cy="153725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AEA2B318-F283-2A13-583D-34FE9F6B6C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783" y="2077065"/>
            <a:ext cx="11191329" cy="833780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5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Contents</a:t>
            </a:r>
            <a:endParaRPr lang="en-ZA"/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DF9F0EA4-9C11-6796-B60E-38CC6E0A219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7783" y="3245913"/>
            <a:ext cx="827147" cy="833780"/>
          </a:xfrm>
          <a:prstGeom prst="ellipse">
            <a:avLst/>
          </a:prstGeom>
          <a:gradFill>
            <a:gsLst>
              <a:gs pos="99000">
                <a:schemeClr val="tx2"/>
              </a:gs>
              <a:gs pos="0">
                <a:schemeClr val="accent4"/>
              </a:gs>
            </a:gsLst>
            <a:path path="circle">
              <a:fillToRect l="100000" t="100000"/>
            </a:path>
          </a:gradFill>
        </p:spPr>
        <p:txBody>
          <a:bodyPr vert="horz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0BB7521D-2B30-EF6E-4E34-5A4D13F1396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4226675"/>
            <a:ext cx="2115353" cy="1566333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lang="en-ZA" b="0" i="0" u="none" strike="noStrike" smtClean="0">
                <a:effectLst/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7">
            <a:extLst>
              <a:ext uri="{FF2B5EF4-FFF2-40B4-BE49-F238E27FC236}">
                <a16:creationId xmlns:a16="http://schemas.microsoft.com/office/drawing/2014/main" id="{DEE654AD-F529-8098-9288-B3BC5CF9EB3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64483" y="4226675"/>
            <a:ext cx="2108785" cy="1566333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7">
            <a:extLst>
              <a:ext uri="{FF2B5EF4-FFF2-40B4-BE49-F238E27FC236}">
                <a16:creationId xmlns:a16="http://schemas.microsoft.com/office/drawing/2014/main" id="{EA191453-51BB-F2FA-9B96-09764EE4E34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2998" y="4226675"/>
            <a:ext cx="2102217" cy="1566333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840F1423-1CAD-B044-B1D4-D305E7CDBA0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94944" y="4226675"/>
            <a:ext cx="2102219" cy="1566333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3C0BF6C9-7542-1259-01A8-3A4608E752B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556893" y="4226675"/>
            <a:ext cx="2102220" cy="1566333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7">
            <a:extLst>
              <a:ext uri="{FF2B5EF4-FFF2-40B4-BE49-F238E27FC236}">
                <a16:creationId xmlns:a16="http://schemas.microsoft.com/office/drawing/2014/main" id="{74B1F28E-6795-78DB-A045-E2E347D9899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71783" y="3245913"/>
            <a:ext cx="827147" cy="833780"/>
          </a:xfrm>
          <a:prstGeom prst="ellipse">
            <a:avLst/>
          </a:prstGeom>
          <a:gradFill>
            <a:gsLst>
              <a:gs pos="99000">
                <a:schemeClr val="tx2"/>
              </a:gs>
              <a:gs pos="0">
                <a:schemeClr val="accent4"/>
              </a:gs>
            </a:gsLst>
            <a:path path="circle">
              <a:fillToRect l="100000" t="100000"/>
            </a:path>
          </a:gradFill>
        </p:spPr>
        <p:txBody>
          <a:bodyPr vert="horz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32" name="Text Placeholder 7">
            <a:extLst>
              <a:ext uri="{FF2B5EF4-FFF2-40B4-BE49-F238E27FC236}">
                <a16:creationId xmlns:a16="http://schemas.microsoft.com/office/drawing/2014/main" id="{E1C44F5D-FB9F-EB95-0B4A-BE0D77BECE4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037014" y="3245913"/>
            <a:ext cx="827147" cy="833780"/>
          </a:xfrm>
          <a:prstGeom prst="ellipse">
            <a:avLst/>
          </a:prstGeom>
          <a:gradFill>
            <a:gsLst>
              <a:gs pos="99000">
                <a:schemeClr val="tx2"/>
              </a:gs>
              <a:gs pos="0">
                <a:schemeClr val="accent4"/>
              </a:gs>
            </a:gsLst>
            <a:path path="circle">
              <a:fillToRect l="100000" t="100000"/>
            </a:path>
          </a:gradFill>
        </p:spPr>
        <p:txBody>
          <a:bodyPr vert="horz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33" name="Text Placeholder 7">
            <a:extLst>
              <a:ext uri="{FF2B5EF4-FFF2-40B4-BE49-F238E27FC236}">
                <a16:creationId xmlns:a16="http://schemas.microsoft.com/office/drawing/2014/main" id="{DE5E256D-3E41-D488-251F-B196C454B1C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298962" y="3245913"/>
            <a:ext cx="827147" cy="833780"/>
          </a:xfrm>
          <a:prstGeom prst="ellipse">
            <a:avLst/>
          </a:prstGeom>
          <a:gradFill>
            <a:gsLst>
              <a:gs pos="99000">
                <a:schemeClr val="tx2"/>
              </a:gs>
              <a:gs pos="0">
                <a:schemeClr val="accent4"/>
              </a:gs>
            </a:gsLst>
            <a:path path="circle">
              <a:fillToRect l="100000" t="100000"/>
            </a:path>
          </a:gradFill>
        </p:spPr>
        <p:txBody>
          <a:bodyPr vert="horz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34" name="Text Placeholder 7">
            <a:extLst>
              <a:ext uri="{FF2B5EF4-FFF2-40B4-BE49-F238E27FC236}">
                <a16:creationId xmlns:a16="http://schemas.microsoft.com/office/drawing/2014/main" id="{4A599352-4552-0564-9355-1A48F0E32E4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560910" y="3245913"/>
            <a:ext cx="827147" cy="833780"/>
          </a:xfrm>
          <a:prstGeom prst="ellipse">
            <a:avLst/>
          </a:prstGeom>
          <a:gradFill>
            <a:gsLst>
              <a:gs pos="99000">
                <a:schemeClr val="tx2"/>
              </a:gs>
              <a:gs pos="0">
                <a:schemeClr val="accent4"/>
              </a:gs>
            </a:gsLst>
            <a:path path="circle">
              <a:fillToRect l="100000" t="100000"/>
            </a:path>
          </a:gradFill>
        </p:spPr>
        <p:txBody>
          <a:bodyPr vert="horz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F2CBFBCF-1058-BD06-B7E2-2E55A48B9F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0050" y="6226983"/>
            <a:ext cx="1494932" cy="548639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16209F34-530D-CDE1-CD15-A8698D02FA57}"/>
              </a:ext>
            </a:extLst>
          </p:cNvPr>
          <p:cNvSpPr txBox="1">
            <a:spLocks/>
          </p:cNvSpPr>
          <p:nvPr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AE3E3E96-677A-4793-9C45-E4476EB1D088}" type="datetimeyyyy">
              <a:rPr lang="en-US" sz="700" b="0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1B0E837-3024-07AB-C0E4-75AE372AF1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F2C0613-20A2-1FF0-CBA7-8F48B4CBF196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525612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hdr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ive content solar">
    <p:bg bwMode="ltGray">
      <p:bgPr>
        <a:gradFill flip="none" rotWithShape="1">
          <a:gsLst>
            <a:gs pos="0">
              <a:srgbClr val="FFB314"/>
            </a:gs>
            <a:gs pos="100000">
              <a:srgbClr val="FF5800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AEA2B318-F283-2A13-583D-34FE9F6B6C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686605"/>
            <a:ext cx="11201401" cy="833780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5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Contents</a:t>
            </a:r>
            <a:endParaRPr lang="en-ZA" dirty="0"/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DF9F0EA4-9C11-6796-B60E-38CC6E0A219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1876548"/>
            <a:ext cx="2115353" cy="486833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01</a:t>
            </a:r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0BB7521D-2B30-EF6E-4E34-5A4D13F1396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2519696"/>
            <a:ext cx="2115353" cy="1322976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lang="en-ZA" b="0" i="0" u="none" strike="noStrike" smtClean="0">
                <a:effectLst/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CA8DE2ED-DBE7-A4E0-D02A-184D497FDA2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64483" y="1876548"/>
            <a:ext cx="2108785" cy="486833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14" name="Text Placeholder 17">
            <a:extLst>
              <a:ext uri="{FF2B5EF4-FFF2-40B4-BE49-F238E27FC236}">
                <a16:creationId xmlns:a16="http://schemas.microsoft.com/office/drawing/2014/main" id="{DEE654AD-F529-8098-9288-B3BC5CF9EB3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64483" y="2519696"/>
            <a:ext cx="2108785" cy="1322976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D5A01C05-EB16-96E0-CB56-9A050932A04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32998" y="1876548"/>
            <a:ext cx="2102217" cy="486833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16" name="Text Placeholder 17">
            <a:extLst>
              <a:ext uri="{FF2B5EF4-FFF2-40B4-BE49-F238E27FC236}">
                <a16:creationId xmlns:a16="http://schemas.microsoft.com/office/drawing/2014/main" id="{EA191453-51BB-F2FA-9B96-09764EE4E34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2998" y="2519696"/>
            <a:ext cx="2102217" cy="1322976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3030565E-EC74-E8D4-FA27-5C4180F5BE6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294944" y="1876548"/>
            <a:ext cx="2102219" cy="486833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840F1423-1CAD-B044-B1D4-D305E7CDBA0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94944" y="2519696"/>
            <a:ext cx="2102219" cy="1322976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C27F6E91-1279-FCB2-1DC4-CF7E6A682DA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556893" y="1876548"/>
            <a:ext cx="2102220" cy="486833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3C0BF6C9-7542-1259-01A8-3A4608E752B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556893" y="2519696"/>
            <a:ext cx="2102220" cy="1322976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6" name="Picture 5" descr="A picture containing icon&#10;&#10;Description automatically generated">
            <a:extLst>
              <a:ext uri="{FF2B5EF4-FFF2-40B4-BE49-F238E27FC236}">
                <a16:creationId xmlns:a16="http://schemas.microsoft.com/office/drawing/2014/main" id="{E6DBEE8A-D32D-7F6C-4A66-A6E5C985AD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06459"/>
            <a:ext cx="12192000" cy="2199861"/>
          </a:xfrm>
          <a:prstGeom prst="rect">
            <a:avLst/>
          </a:prstGeom>
        </p:spPr>
      </p:pic>
      <p:pic>
        <p:nvPicPr>
          <p:cNvPr id="8" name="Picture 7" descr="A picture containing device&#10;&#10;Description automatically generated">
            <a:extLst>
              <a:ext uri="{FF2B5EF4-FFF2-40B4-BE49-F238E27FC236}">
                <a16:creationId xmlns:a16="http://schemas.microsoft.com/office/drawing/2014/main" id="{A2437B87-35D2-DB25-6380-7DECE869E9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611106"/>
            <a:ext cx="12192000" cy="1537252"/>
          </a:xfrm>
          <a:prstGeom prst="rect">
            <a:avLst/>
          </a:prstGeom>
        </p:spPr>
      </p:pic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C81A4CE3-A382-B312-22DB-9CEA417306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0050" y="6226983"/>
            <a:ext cx="1494932" cy="548639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57818962-C158-8A86-B8FF-DC2CC933A86D}"/>
              </a:ext>
            </a:extLst>
          </p:cNvPr>
          <p:cNvSpPr txBox="1">
            <a:spLocks/>
          </p:cNvSpPr>
          <p:nvPr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EA72AEBC-D261-4D68-8A77-3060F06D1300}" type="datetimeyyyy">
              <a:rPr lang="en-US" sz="700" b="0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92C8B555-8A7B-8A34-3B1E-CF7913D44D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B98795-E0D7-6269-8EAC-7ABB1144D9A0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2910270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hdr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genda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047273F-8383-0B40-A84D-A6E3D5DAB531}"/>
              </a:ext>
            </a:extLst>
          </p:cNvPr>
          <p:cNvSpPr/>
          <p:nvPr/>
        </p:nvSpPr>
        <p:spPr>
          <a:xfrm>
            <a:off x="1" y="0"/>
            <a:ext cx="3543300" cy="6858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99000">
                <a:schemeClr val="accent6"/>
              </a:gs>
              <a:gs pos="0">
                <a:srgbClr val="FF5800"/>
              </a:gs>
            </a:gsLst>
            <a:path path="circle">
              <a:fillToRect r="100000" b="100000"/>
            </a:path>
            <a:tileRect l="-100000" t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7172A34A-A47D-0B40-835D-28831DC7725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-12022" y="3037295"/>
            <a:ext cx="3543300" cy="115058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  <a:lvl2pPr marL="457189" indent="0" algn="ctr">
              <a:buNone/>
              <a:defRPr sz="1333"/>
            </a:lvl2pPr>
            <a:lvl3pPr marL="914377" indent="0" algn="ctr">
              <a:buNone/>
              <a:defRPr sz="1333"/>
            </a:lvl3pPr>
            <a:lvl4pPr marL="1371566" indent="0" algn="ctr">
              <a:buNone/>
              <a:defRPr sz="1333"/>
            </a:lvl4pPr>
            <a:lvl5pPr marL="1828754" indent="0" algn="ctr">
              <a:buNone/>
              <a:defRPr sz="1333"/>
            </a:lvl5pPr>
          </a:lstStyle>
          <a:p>
            <a:pPr lvl="0"/>
            <a:r>
              <a:rPr lang="en-US" altLang="ja-JP" dirty="0"/>
              <a:t>Click to edit </a:t>
            </a:r>
            <a:br>
              <a:rPr lang="en-US" altLang="ja-JP" dirty="0"/>
            </a:br>
            <a:r>
              <a:rPr lang="en-US" altLang="ja-JP" dirty="0"/>
              <a:t>Master text styles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8B064F4E-61E6-8D43-884D-B02F8BF1243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810829" y="1579241"/>
            <a:ext cx="2811276" cy="283633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Insert Heading</a:t>
            </a:r>
            <a:endParaRPr lang="en-GB"/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03EE597B-F187-9343-9BDB-C8BFA2AFFFD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10829" y="1889208"/>
            <a:ext cx="2811276" cy="53289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Insert text</a:t>
            </a:r>
            <a:endParaRPr lang="en-GB"/>
          </a:p>
        </p:txBody>
      </p: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D33AE9B1-FC4C-B64A-A627-4C5DEB4D364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768294" y="1579241"/>
            <a:ext cx="2811276" cy="283633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Insert Heading</a:t>
            </a:r>
            <a:endParaRPr lang="en-GB" dirty="0"/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D7BDC373-757A-224C-BDE1-7C04B253423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768294" y="1889208"/>
            <a:ext cx="2811276" cy="53289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Insert text</a:t>
            </a:r>
            <a:endParaRPr lang="en-GB"/>
          </a:p>
        </p:txBody>
      </p:sp>
      <p:sp>
        <p:nvSpPr>
          <p:cNvPr id="32" name="Title 4">
            <a:extLst>
              <a:ext uri="{FF2B5EF4-FFF2-40B4-BE49-F238E27FC236}">
                <a16:creationId xmlns:a16="http://schemas.microsoft.com/office/drawing/2014/main" id="{738D054A-338D-8647-BDC8-3D1F6F5A52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2022" y="1461049"/>
            <a:ext cx="3543300" cy="1465835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5333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Today’s</a:t>
            </a:r>
            <a:br>
              <a:rPr lang="en-US" dirty="0"/>
            </a:br>
            <a:r>
              <a:rPr lang="en-US" dirty="0"/>
              <a:t>agenda</a:t>
            </a:r>
            <a:endParaRPr lang="en-GB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EC2AE20-AEB6-8B03-7DCF-535B87E65D1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133427" y="469701"/>
            <a:ext cx="7468445" cy="630767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6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GB" dirty="0"/>
              <a:t>Click to edit Heading</a:t>
            </a:r>
          </a:p>
        </p:txBody>
      </p:sp>
      <p:sp>
        <p:nvSpPr>
          <p:cNvPr id="38" name="Text Placeholder 7">
            <a:extLst>
              <a:ext uri="{FF2B5EF4-FFF2-40B4-BE49-F238E27FC236}">
                <a16:creationId xmlns:a16="http://schemas.microsoft.com/office/drawing/2014/main" id="{D54C86CE-629D-346E-54A5-2945D082530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33427" y="1466647"/>
            <a:ext cx="513347" cy="517463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vert="horz" lIns="0" r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39" name="Text Placeholder 7">
            <a:extLst>
              <a:ext uri="{FF2B5EF4-FFF2-40B4-BE49-F238E27FC236}">
                <a16:creationId xmlns:a16="http://schemas.microsoft.com/office/drawing/2014/main" id="{4D21A050-29AF-83A2-3F07-2F1008AD484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090892" y="1463349"/>
            <a:ext cx="513347" cy="517463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vert="horz" lIns="0" r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pic>
        <p:nvPicPr>
          <p:cNvPr id="19" name="Picture 18" descr="A picture containing icon&#10;&#10;Description automatically generated">
            <a:extLst>
              <a:ext uri="{FF2B5EF4-FFF2-40B4-BE49-F238E27FC236}">
                <a16:creationId xmlns:a16="http://schemas.microsoft.com/office/drawing/2014/main" id="{897AAA94-9C3F-E864-5505-616F8D61CF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58526"/>
            <a:ext cx="12192000" cy="2199861"/>
          </a:xfrm>
          <a:prstGeom prst="rect">
            <a:avLst/>
          </a:prstGeom>
        </p:spPr>
      </p:pic>
      <p:pic>
        <p:nvPicPr>
          <p:cNvPr id="20" name="Picture 19" descr="A picture containing device&#10;&#10;Description automatically generated">
            <a:extLst>
              <a:ext uri="{FF2B5EF4-FFF2-40B4-BE49-F238E27FC236}">
                <a16:creationId xmlns:a16="http://schemas.microsoft.com/office/drawing/2014/main" id="{77D8330D-2FFE-ABA8-B03B-53788C0AB5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663173"/>
            <a:ext cx="12192000" cy="1537252"/>
          </a:xfrm>
          <a:prstGeom prst="rect">
            <a:avLst/>
          </a:prstGeom>
        </p:spPr>
      </p:pic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40DFB0B7-B1C0-6454-D75C-6DEB1B70917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810829" y="3145368"/>
            <a:ext cx="2811276" cy="283633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Insert Heading</a:t>
            </a:r>
            <a:endParaRPr lang="en-GB" dirty="0"/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6576B903-0A56-C02C-1809-877FEC86FF1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810829" y="3455334"/>
            <a:ext cx="2811276" cy="53289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Insert text</a:t>
            </a:r>
            <a:endParaRPr lang="en-GB" dirty="0"/>
          </a:p>
        </p:txBody>
      </p:sp>
      <p:sp>
        <p:nvSpPr>
          <p:cNvPr id="25" name="Text Placeholder 11">
            <a:extLst>
              <a:ext uri="{FF2B5EF4-FFF2-40B4-BE49-F238E27FC236}">
                <a16:creationId xmlns:a16="http://schemas.microsoft.com/office/drawing/2014/main" id="{BB438C97-5166-D0D0-91A9-D5132A704E7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768294" y="3145368"/>
            <a:ext cx="2811276" cy="283633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Insert Heading</a:t>
            </a:r>
            <a:endParaRPr lang="en-GB" dirty="0"/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106BC8EE-0D99-B1BA-D5DC-DD745D77C20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768294" y="3455334"/>
            <a:ext cx="2811276" cy="53289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Insert text</a:t>
            </a:r>
            <a:endParaRPr lang="en-GB"/>
          </a:p>
        </p:txBody>
      </p:sp>
      <p:sp>
        <p:nvSpPr>
          <p:cNvPr id="29" name="Text Placeholder 7">
            <a:extLst>
              <a:ext uri="{FF2B5EF4-FFF2-40B4-BE49-F238E27FC236}">
                <a16:creationId xmlns:a16="http://schemas.microsoft.com/office/drawing/2014/main" id="{FAC7739C-3175-F4CE-9846-8E401CC9F73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133427" y="3032774"/>
            <a:ext cx="513347" cy="517463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vert="horz" lIns="0" r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03</a:t>
            </a:r>
          </a:p>
        </p:txBody>
      </p:sp>
      <p:sp>
        <p:nvSpPr>
          <p:cNvPr id="33" name="Text Placeholder 7">
            <a:extLst>
              <a:ext uri="{FF2B5EF4-FFF2-40B4-BE49-F238E27FC236}">
                <a16:creationId xmlns:a16="http://schemas.microsoft.com/office/drawing/2014/main" id="{10CD6ECF-6757-1280-EA64-C463D347F3B6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090892" y="3029475"/>
            <a:ext cx="513347" cy="517463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vert="horz" lIns="0" r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04</a:t>
            </a:r>
          </a:p>
        </p:txBody>
      </p:sp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08C35922-DB58-7397-4CCE-4AEC76EF55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0050" y="6226983"/>
            <a:ext cx="1494932" cy="548639"/>
          </a:xfrm>
          <a:prstGeom prst="rect">
            <a:avLst/>
          </a:prstGeom>
        </p:spPr>
      </p:pic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392BCE9C-4DE0-6003-09C3-68DFCEBA67A1}"/>
              </a:ext>
            </a:extLst>
          </p:cNvPr>
          <p:cNvSpPr txBox="1">
            <a:spLocks/>
          </p:cNvSpPr>
          <p:nvPr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599B10B5-F466-4368-9152-132DF5AA1AA3}" type="datetimeyyyy">
              <a:rPr lang="en-US" sz="700" b="0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BB09F6A2-415B-7C3F-D9EA-62AC9521F8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456711-C174-FBA2-6EAD-13CE29DC8D2E}"/>
              </a:ext>
            </a:extLst>
          </p:cNvPr>
          <p:cNvSpPr>
            <a:spLocks noGrp="1"/>
          </p:cNvSpPr>
          <p:nvPr>
            <p:ph type="sldNum" sz="quarter" idx="4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074712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hdr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hree content aurora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7BD2660-B6BC-E8B4-C572-1B2CB8831441}"/>
              </a:ext>
            </a:extLst>
          </p:cNvPr>
          <p:cNvSpPr/>
          <p:nvPr/>
        </p:nvSpPr>
        <p:spPr>
          <a:xfrm>
            <a:off x="3736631" y="0"/>
            <a:ext cx="3741139" cy="6858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99000">
                <a:schemeClr val="accent6"/>
              </a:gs>
              <a:gs pos="0">
                <a:srgbClr val="FF5800"/>
              </a:gs>
            </a:gsLst>
            <a:path path="circle">
              <a:fillToRect r="100000" b="100000"/>
            </a:path>
            <a:tileRect l="-100000" t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06E562FE-5E19-3C4E-AD9C-CF094515AA98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-4508" y="0"/>
            <a:ext cx="3741139" cy="6858000"/>
          </a:xfrm>
          <a:prstGeom prst="rect">
            <a:avLst/>
          </a:prstGeom>
          <a:solidFill>
            <a:schemeClr val="tx1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867" b="1" i="0">
                <a:ln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noProof="0"/>
              <a:t>Click icon to add picture</a:t>
            </a:r>
            <a:endParaRPr lang="en-US" noProof="0" dirty="0"/>
          </a:p>
        </p:txBody>
      </p:sp>
      <p:sp>
        <p:nvSpPr>
          <p:cNvPr id="18" name="Title 4">
            <a:extLst>
              <a:ext uri="{FF2B5EF4-FFF2-40B4-BE49-F238E27FC236}">
                <a16:creationId xmlns:a16="http://schemas.microsoft.com/office/drawing/2014/main" id="{AFAA33E7-AC2A-E048-A128-C3BEF47347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2680" y="951707"/>
            <a:ext cx="2469040" cy="1466028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Master title style</a:t>
            </a:r>
            <a:endParaRPr lang="en-GB" dirty="0"/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8CB3347E-4DCC-624E-A84A-7635AAF689E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72680" y="2560774"/>
            <a:ext cx="2469040" cy="37976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>
                <a:solidFill>
                  <a:schemeClr val="bg1"/>
                </a:solidFill>
              </a:defRPr>
            </a:lvl2pPr>
            <a:lvl3pPr>
              <a:defRPr sz="1333">
                <a:solidFill>
                  <a:schemeClr val="bg1"/>
                </a:solidFill>
              </a:defRPr>
            </a:lvl3pPr>
            <a:lvl4pPr>
              <a:defRPr sz="1333">
                <a:solidFill>
                  <a:schemeClr val="bg1"/>
                </a:solidFill>
              </a:defRPr>
            </a:lvl4pPr>
            <a:lvl5pPr>
              <a:defRPr sz="1333">
                <a:solidFill>
                  <a:schemeClr val="bg1"/>
                </a:solidFill>
              </a:defRPr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C1B3B1FB-634F-0746-AFE8-B49DE6B9C0A6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>
          <a:xfrm>
            <a:off x="8772042" y="1417496"/>
            <a:ext cx="2614047" cy="71093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algn="l">
              <a:defRPr sz="1333"/>
            </a:lvl2pPr>
            <a:lvl3pPr algn="l">
              <a:defRPr sz="1333"/>
            </a:lvl3pPr>
            <a:lvl4pPr algn="l">
              <a:defRPr sz="1333"/>
            </a:lvl4pPr>
            <a:lvl5pPr algn="l"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3D151157-C7B7-4642-B847-70EA5D469FB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772042" y="947112"/>
            <a:ext cx="2614047" cy="465789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 b="1" i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DF1AD024-68FC-E24F-A85C-55A7CB51CE60}"/>
              </a:ext>
            </a:extLst>
          </p:cNvPr>
          <p:cNvSpPr>
            <a:spLocks noGrp="1"/>
          </p:cNvSpPr>
          <p:nvPr>
            <p:ph type="body" sz="quarter" idx="62"/>
          </p:nvPr>
        </p:nvSpPr>
        <p:spPr>
          <a:xfrm>
            <a:off x="8772042" y="3294984"/>
            <a:ext cx="2614047" cy="73799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algn="l">
              <a:defRPr sz="1333"/>
            </a:lvl2pPr>
            <a:lvl3pPr algn="l">
              <a:defRPr sz="1333"/>
            </a:lvl3pPr>
            <a:lvl4pPr algn="l">
              <a:defRPr sz="1333"/>
            </a:lvl4pPr>
            <a:lvl5pPr algn="l"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3" name="Text Placeholder 6">
            <a:extLst>
              <a:ext uri="{FF2B5EF4-FFF2-40B4-BE49-F238E27FC236}">
                <a16:creationId xmlns:a16="http://schemas.microsoft.com/office/drawing/2014/main" id="{35A02433-55C8-4C40-9C4C-683BC12655AF}"/>
              </a:ext>
            </a:extLst>
          </p:cNvPr>
          <p:cNvSpPr>
            <a:spLocks noGrp="1"/>
          </p:cNvSpPr>
          <p:nvPr>
            <p:ph type="body" sz="quarter" idx="63"/>
          </p:nvPr>
        </p:nvSpPr>
        <p:spPr>
          <a:xfrm>
            <a:off x="8772042" y="2812867"/>
            <a:ext cx="2614047" cy="465789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 b="1" i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73D42715-ECF1-D146-BB3C-9C47BC4E155B}"/>
              </a:ext>
            </a:extLst>
          </p:cNvPr>
          <p:cNvSpPr>
            <a:spLocks noGrp="1"/>
          </p:cNvSpPr>
          <p:nvPr>
            <p:ph type="body" sz="quarter" idx="64"/>
          </p:nvPr>
        </p:nvSpPr>
        <p:spPr>
          <a:xfrm>
            <a:off x="8772042" y="5160739"/>
            <a:ext cx="2614047" cy="778224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algn="l">
              <a:defRPr sz="1333"/>
            </a:lvl2pPr>
            <a:lvl3pPr algn="l">
              <a:defRPr sz="1333"/>
            </a:lvl3pPr>
            <a:lvl4pPr algn="l">
              <a:defRPr sz="1333"/>
            </a:lvl4pPr>
            <a:lvl5pPr algn="l"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5" name="Text Placeholder 6">
            <a:extLst>
              <a:ext uri="{FF2B5EF4-FFF2-40B4-BE49-F238E27FC236}">
                <a16:creationId xmlns:a16="http://schemas.microsoft.com/office/drawing/2014/main" id="{941274F2-3815-FA4E-A953-27EB8D7BC22C}"/>
              </a:ext>
            </a:extLst>
          </p:cNvPr>
          <p:cNvSpPr>
            <a:spLocks noGrp="1"/>
          </p:cNvSpPr>
          <p:nvPr>
            <p:ph type="body" sz="quarter" idx="65"/>
          </p:nvPr>
        </p:nvSpPr>
        <p:spPr>
          <a:xfrm>
            <a:off x="8772042" y="4670595"/>
            <a:ext cx="2614047" cy="465789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 b="1" i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6" name="Text Placeholder 6">
            <a:extLst>
              <a:ext uri="{FF2B5EF4-FFF2-40B4-BE49-F238E27FC236}">
                <a16:creationId xmlns:a16="http://schemas.microsoft.com/office/drawing/2014/main" id="{C854E8CF-D4C1-4043-8BB3-52C3401000A3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8150526" y="824539"/>
            <a:ext cx="463364" cy="710936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2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1</a:t>
            </a:r>
            <a:endParaRPr lang="en-GB" dirty="0"/>
          </a:p>
        </p:txBody>
      </p:sp>
      <p:sp>
        <p:nvSpPr>
          <p:cNvPr id="27" name="Text Placeholder 6">
            <a:extLst>
              <a:ext uri="{FF2B5EF4-FFF2-40B4-BE49-F238E27FC236}">
                <a16:creationId xmlns:a16="http://schemas.microsoft.com/office/drawing/2014/main" id="{C9ABE2C6-9D2A-1848-82E0-88ED36D02F96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8150526" y="2676765"/>
            <a:ext cx="463364" cy="73799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2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2</a:t>
            </a:r>
            <a:endParaRPr lang="en-GB" dirty="0"/>
          </a:p>
        </p:txBody>
      </p:sp>
      <p:sp>
        <p:nvSpPr>
          <p:cNvPr id="28" name="Text Placeholder 6">
            <a:extLst>
              <a:ext uri="{FF2B5EF4-FFF2-40B4-BE49-F238E27FC236}">
                <a16:creationId xmlns:a16="http://schemas.microsoft.com/office/drawing/2014/main" id="{C033A841-473C-5B49-8ACB-3AAC8761985D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8150526" y="4514377"/>
            <a:ext cx="463364" cy="77822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2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3</a:t>
            </a:r>
            <a:endParaRPr lang="en-GB" dirty="0"/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DC44F584-F8DF-4133-D15A-C6248AFEC532}"/>
              </a:ext>
            </a:extLst>
          </p:cNvPr>
          <p:cNvSpPr txBox="1">
            <a:spLocks/>
          </p:cNvSpPr>
          <p:nvPr/>
        </p:nvSpPr>
        <p:spPr>
          <a:xfrm>
            <a:off x="3751848" y="6358387"/>
            <a:ext cx="3741139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DF7AF7CF-F5CD-40E9-BB48-FCA5BADDF6B5}" type="datetimeyyyy">
              <a:rPr lang="en-US" sz="700" b="0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B163F82F-CDD7-77DD-F970-FDD5CC70E3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193C0D-5CA6-EFE2-7F76-318128B7A8F8}"/>
              </a:ext>
            </a:extLst>
          </p:cNvPr>
          <p:cNvSpPr>
            <a:spLocks noGrp="1"/>
          </p:cNvSpPr>
          <p:nvPr>
            <p:ph type="sldNum" sz="quarter" idx="6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3366968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hdr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hree content solar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7BD2660-B6BC-E8B4-C572-1B2CB8831441}"/>
              </a:ext>
            </a:extLst>
          </p:cNvPr>
          <p:cNvSpPr/>
          <p:nvPr/>
        </p:nvSpPr>
        <p:spPr>
          <a:xfrm>
            <a:off x="3736631" y="0"/>
            <a:ext cx="3741139" cy="6858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14000">
                <a:srgbClr val="FF5800"/>
              </a:gs>
              <a:gs pos="100000">
                <a:srgbClr val="FFB314"/>
              </a:gs>
            </a:gsLst>
            <a:path path="circle">
              <a:fillToRect l="100000" t="100000"/>
            </a:path>
            <a:tileRect r="-100000" b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06E562FE-5E19-3C4E-AD9C-CF094515AA98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-4508" y="0"/>
            <a:ext cx="3741139" cy="6858000"/>
          </a:xfrm>
          <a:prstGeom prst="rect">
            <a:avLst/>
          </a:prstGeom>
          <a:solidFill>
            <a:schemeClr val="tx1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867" b="1" i="0">
                <a:ln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noProof="0"/>
              <a:t>Click icon to add picture</a:t>
            </a:r>
            <a:endParaRPr lang="en-US" noProof="0" dirty="0"/>
          </a:p>
        </p:txBody>
      </p: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C1B3B1FB-634F-0746-AFE8-B49DE6B9C0A6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>
          <a:xfrm>
            <a:off x="8772042" y="1417496"/>
            <a:ext cx="2614047" cy="71093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algn="l">
              <a:defRPr sz="1333"/>
            </a:lvl2pPr>
            <a:lvl3pPr algn="l">
              <a:defRPr sz="1333"/>
            </a:lvl3pPr>
            <a:lvl4pPr algn="l">
              <a:defRPr sz="1333"/>
            </a:lvl4pPr>
            <a:lvl5pPr algn="l"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3D151157-C7B7-4642-B847-70EA5D469FB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772042" y="947112"/>
            <a:ext cx="2614047" cy="465789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 b="1" i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DF1AD024-68FC-E24F-A85C-55A7CB51CE60}"/>
              </a:ext>
            </a:extLst>
          </p:cNvPr>
          <p:cNvSpPr>
            <a:spLocks noGrp="1"/>
          </p:cNvSpPr>
          <p:nvPr>
            <p:ph type="body" sz="quarter" idx="62"/>
          </p:nvPr>
        </p:nvSpPr>
        <p:spPr>
          <a:xfrm>
            <a:off x="8772042" y="3294984"/>
            <a:ext cx="2614047" cy="73799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algn="l">
              <a:defRPr sz="1333"/>
            </a:lvl2pPr>
            <a:lvl3pPr algn="l">
              <a:defRPr sz="1333"/>
            </a:lvl3pPr>
            <a:lvl4pPr algn="l">
              <a:defRPr sz="1333"/>
            </a:lvl4pPr>
            <a:lvl5pPr algn="l"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3" name="Text Placeholder 6">
            <a:extLst>
              <a:ext uri="{FF2B5EF4-FFF2-40B4-BE49-F238E27FC236}">
                <a16:creationId xmlns:a16="http://schemas.microsoft.com/office/drawing/2014/main" id="{35A02433-55C8-4C40-9C4C-683BC12655AF}"/>
              </a:ext>
            </a:extLst>
          </p:cNvPr>
          <p:cNvSpPr>
            <a:spLocks noGrp="1"/>
          </p:cNvSpPr>
          <p:nvPr>
            <p:ph type="body" sz="quarter" idx="63"/>
          </p:nvPr>
        </p:nvSpPr>
        <p:spPr>
          <a:xfrm>
            <a:off x="8772042" y="2812867"/>
            <a:ext cx="2614047" cy="465789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 b="1" i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73D42715-ECF1-D146-BB3C-9C47BC4E155B}"/>
              </a:ext>
            </a:extLst>
          </p:cNvPr>
          <p:cNvSpPr>
            <a:spLocks noGrp="1"/>
          </p:cNvSpPr>
          <p:nvPr>
            <p:ph type="body" sz="quarter" idx="64"/>
          </p:nvPr>
        </p:nvSpPr>
        <p:spPr>
          <a:xfrm>
            <a:off x="8772042" y="5160739"/>
            <a:ext cx="2614047" cy="778224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algn="l">
              <a:defRPr sz="1333"/>
            </a:lvl2pPr>
            <a:lvl3pPr algn="l">
              <a:defRPr sz="1333"/>
            </a:lvl3pPr>
            <a:lvl4pPr algn="l">
              <a:defRPr sz="1333"/>
            </a:lvl4pPr>
            <a:lvl5pPr algn="l"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5" name="Text Placeholder 6">
            <a:extLst>
              <a:ext uri="{FF2B5EF4-FFF2-40B4-BE49-F238E27FC236}">
                <a16:creationId xmlns:a16="http://schemas.microsoft.com/office/drawing/2014/main" id="{941274F2-3815-FA4E-A953-27EB8D7BC22C}"/>
              </a:ext>
            </a:extLst>
          </p:cNvPr>
          <p:cNvSpPr>
            <a:spLocks noGrp="1"/>
          </p:cNvSpPr>
          <p:nvPr>
            <p:ph type="body" sz="quarter" idx="65"/>
          </p:nvPr>
        </p:nvSpPr>
        <p:spPr>
          <a:xfrm>
            <a:off x="8772042" y="4670595"/>
            <a:ext cx="2614047" cy="465789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 b="1" i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6" name="Text Placeholder 6">
            <a:extLst>
              <a:ext uri="{FF2B5EF4-FFF2-40B4-BE49-F238E27FC236}">
                <a16:creationId xmlns:a16="http://schemas.microsoft.com/office/drawing/2014/main" id="{C854E8CF-D4C1-4043-8BB3-52C3401000A3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8150526" y="824539"/>
            <a:ext cx="463364" cy="710936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2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1</a:t>
            </a:r>
            <a:endParaRPr lang="en-GB" dirty="0"/>
          </a:p>
        </p:txBody>
      </p:sp>
      <p:sp>
        <p:nvSpPr>
          <p:cNvPr id="27" name="Text Placeholder 6">
            <a:extLst>
              <a:ext uri="{FF2B5EF4-FFF2-40B4-BE49-F238E27FC236}">
                <a16:creationId xmlns:a16="http://schemas.microsoft.com/office/drawing/2014/main" id="{C9ABE2C6-9D2A-1848-82E0-88ED36D02F96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8150526" y="2676765"/>
            <a:ext cx="463364" cy="73799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2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2</a:t>
            </a:r>
            <a:endParaRPr lang="en-GB" dirty="0"/>
          </a:p>
        </p:txBody>
      </p:sp>
      <p:sp>
        <p:nvSpPr>
          <p:cNvPr id="28" name="Text Placeholder 6">
            <a:extLst>
              <a:ext uri="{FF2B5EF4-FFF2-40B4-BE49-F238E27FC236}">
                <a16:creationId xmlns:a16="http://schemas.microsoft.com/office/drawing/2014/main" id="{C033A841-473C-5B49-8ACB-3AAC8761985D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8150526" y="4514377"/>
            <a:ext cx="463364" cy="77822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2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3</a:t>
            </a:r>
            <a:endParaRPr lang="en-GB" dirty="0"/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4D2C6623-B1A1-CBE6-7D56-C985C857E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2680" y="951707"/>
            <a:ext cx="2469040" cy="1466028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Master title style</a:t>
            </a:r>
            <a:endParaRPr lang="en-GB" dirty="0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F9CA7937-B3C2-A7D4-4FBD-41B8005F9AA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72680" y="2560774"/>
            <a:ext cx="2469040" cy="37976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>
                <a:solidFill>
                  <a:schemeClr val="bg1"/>
                </a:solidFill>
              </a:defRPr>
            </a:lvl2pPr>
            <a:lvl3pPr>
              <a:defRPr sz="1333">
                <a:solidFill>
                  <a:schemeClr val="bg1"/>
                </a:solidFill>
              </a:defRPr>
            </a:lvl3pPr>
            <a:lvl4pPr>
              <a:defRPr sz="1333">
                <a:solidFill>
                  <a:schemeClr val="bg1"/>
                </a:solidFill>
              </a:defRPr>
            </a:lvl4pPr>
            <a:lvl5pPr>
              <a:defRPr sz="1333">
                <a:solidFill>
                  <a:schemeClr val="bg1"/>
                </a:solidFill>
              </a:defRPr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6965CEA7-0C01-109B-B60E-AF24D38589D8}"/>
              </a:ext>
            </a:extLst>
          </p:cNvPr>
          <p:cNvSpPr txBox="1">
            <a:spLocks/>
          </p:cNvSpPr>
          <p:nvPr/>
        </p:nvSpPr>
        <p:spPr>
          <a:xfrm>
            <a:off x="3751848" y="6358387"/>
            <a:ext cx="3741139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9F9FE529-593A-415C-949C-CEA75F446672}" type="datetimeyyyy">
              <a:rPr lang="en-US" sz="700" b="0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7E594F56-91BF-894F-09E5-BB716D81FF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A2818B-5524-90D8-F543-5C580903CF11}"/>
              </a:ext>
            </a:extLst>
          </p:cNvPr>
          <p:cNvSpPr>
            <a:spLocks noGrp="1"/>
          </p:cNvSpPr>
          <p:nvPr>
            <p:ph type="sldNum" sz="quarter" idx="69"/>
          </p:nvPr>
        </p:nvSpPr>
        <p:spPr>
          <a:xfrm>
            <a:off x="11280576" y="6358386"/>
            <a:ext cx="37802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6617588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Aurora -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60793" y="1122363"/>
            <a:ext cx="10270414" cy="2387600"/>
          </a:xfrm>
        </p:spPr>
        <p:txBody>
          <a:bodyPr anchor="b">
            <a:noAutofit/>
          </a:bodyPr>
          <a:lstStyle>
            <a:lvl1pPr algn="l">
              <a:defRPr sz="4400" b="0" i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60793" y="3682980"/>
            <a:ext cx="10270414" cy="1655762"/>
          </a:xfrm>
        </p:spPr>
        <p:txBody>
          <a:bodyPr>
            <a:no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31207" y="6356350"/>
            <a:ext cx="495656" cy="365125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3847DB54-D037-B84F-B6F1-2E8DA40D09A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210632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urora 2/3 Vertical R with photo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7BD2660-B6BC-E8B4-C572-1B2CB8831441}"/>
              </a:ext>
            </a:extLst>
          </p:cNvPr>
          <p:cNvSpPr/>
          <p:nvPr/>
        </p:nvSpPr>
        <p:spPr>
          <a:xfrm>
            <a:off x="3736630" y="0"/>
            <a:ext cx="8455369" cy="6858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100000">
                <a:schemeClr val="accent6"/>
              </a:gs>
              <a:gs pos="4000">
                <a:srgbClr val="FF5800"/>
              </a:gs>
            </a:gsLst>
            <a:path path="circle">
              <a:fillToRect r="100000" b="100000"/>
            </a:path>
            <a:tileRect l="-100000" t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06E562FE-5E19-3C4E-AD9C-CF094515AA98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-4508" y="0"/>
            <a:ext cx="3741139" cy="6858000"/>
          </a:xfrm>
          <a:prstGeom prst="rect">
            <a:avLst/>
          </a:prstGeom>
          <a:solidFill>
            <a:schemeClr val="tx1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867" b="1" i="0">
                <a:ln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noProof="0"/>
              <a:t>Click icon to add picture</a:t>
            </a:r>
            <a:endParaRPr lang="en-US" noProof="0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8B3F71A1-43B6-5C1A-4CBC-C0832E3939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596" y="457200"/>
            <a:ext cx="7391004" cy="72460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20">
            <a:extLst>
              <a:ext uri="{FF2B5EF4-FFF2-40B4-BE49-F238E27FC236}">
                <a16:creationId xmlns:a16="http://schemas.microsoft.com/office/drawing/2014/main" id="{9249A8EA-3F43-AF11-7B20-580B3EF1401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267199" y="1341966"/>
            <a:ext cx="7391583" cy="465894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ACB8EA15-52E5-1F00-9DAD-86C3E3B033A4}"/>
              </a:ext>
            </a:extLst>
          </p:cNvPr>
          <p:cNvSpPr txBox="1">
            <a:spLocks/>
          </p:cNvSpPr>
          <p:nvPr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96552B42-FF9A-4B4E-8ACB-BC00EA5C0325}" type="datetimeyyyy">
              <a:rPr lang="en-US" sz="700" b="0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31D653FF-4C82-9953-4B35-EE145BE30B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FCDDA8C-176B-89F0-CCE7-96CDDF34F4CF}"/>
              </a:ext>
            </a:extLst>
          </p:cNvPr>
          <p:cNvSpPr>
            <a:spLocks noGrp="1"/>
          </p:cNvSpPr>
          <p:nvPr>
            <p:ph type="sldNum" sz="quarter" idx="61"/>
          </p:nvPr>
        </p:nvSpPr>
        <p:spPr/>
        <p:txBody>
          <a:bodyPr/>
          <a:lstStyle/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3639117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hdr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olar 2/3 Vertical R with photo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7BD2660-B6BC-E8B4-C572-1B2CB8831441}"/>
              </a:ext>
            </a:extLst>
          </p:cNvPr>
          <p:cNvSpPr/>
          <p:nvPr/>
        </p:nvSpPr>
        <p:spPr>
          <a:xfrm>
            <a:off x="3736630" y="0"/>
            <a:ext cx="8455369" cy="6858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95000">
                <a:srgbClr val="FFB314"/>
              </a:gs>
              <a:gs pos="0">
                <a:srgbClr val="FF5800"/>
              </a:gs>
            </a:gsLst>
            <a:path path="circle">
              <a:fillToRect l="100000" t="100000"/>
            </a:path>
            <a:tileRect r="-100000" b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06E562FE-5E19-3C4E-AD9C-CF094515AA98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-4508" y="0"/>
            <a:ext cx="3741139" cy="6858000"/>
          </a:xfrm>
          <a:prstGeom prst="rect">
            <a:avLst/>
          </a:prstGeom>
          <a:solidFill>
            <a:schemeClr val="tx1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867" b="1" i="0">
                <a:ln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noProof="0"/>
              <a:t>Click icon to add picture</a:t>
            </a:r>
            <a:endParaRPr lang="en-US" noProof="0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8B3F71A1-43B6-5C1A-4CBC-C0832E3939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596" y="457200"/>
            <a:ext cx="7391004" cy="72460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20">
            <a:extLst>
              <a:ext uri="{FF2B5EF4-FFF2-40B4-BE49-F238E27FC236}">
                <a16:creationId xmlns:a16="http://schemas.microsoft.com/office/drawing/2014/main" id="{9249A8EA-3F43-AF11-7B20-580B3EF1401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267199" y="1341966"/>
            <a:ext cx="7391583" cy="465894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97415BBD-F76F-81BF-68BE-F2C1057C7151}"/>
              </a:ext>
            </a:extLst>
          </p:cNvPr>
          <p:cNvSpPr txBox="1">
            <a:spLocks/>
          </p:cNvSpPr>
          <p:nvPr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23739F7E-AC85-406E-B9BF-F2EFBB13921D}" type="datetimeyyyy">
              <a:rPr lang="en-US" sz="700" b="0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DA1F4734-E3A6-8C9A-D6C3-CA722AD39B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914381-0B6E-C491-9C78-9C0EC42D086B}"/>
              </a:ext>
            </a:extLst>
          </p:cNvPr>
          <p:cNvSpPr>
            <a:spLocks noGrp="1"/>
          </p:cNvSpPr>
          <p:nvPr>
            <p:ph type="sldNum" sz="quarter" idx="61"/>
          </p:nvPr>
        </p:nvSpPr>
        <p:spPr/>
        <p:txBody>
          <a:bodyPr/>
          <a:lstStyle/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7593965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hdr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White 2/3 Vertical R with photo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06E562FE-5E19-3C4E-AD9C-CF094515AA98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-4508" y="0"/>
            <a:ext cx="3741139" cy="6858000"/>
          </a:xfrm>
          <a:prstGeom prst="rect">
            <a:avLst/>
          </a:prstGeom>
          <a:solidFill>
            <a:schemeClr val="tx1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867" b="1" i="0">
                <a:ln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noProof="0"/>
              <a:t>Click icon to add picture</a:t>
            </a:r>
            <a:endParaRPr lang="en-US" noProof="0" dirty="0"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E5FA2283-3783-6918-8ABF-02F2D7F213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596" y="457200"/>
            <a:ext cx="7391004" cy="72460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Content Placeholder 20">
            <a:extLst>
              <a:ext uri="{FF2B5EF4-FFF2-40B4-BE49-F238E27FC236}">
                <a16:creationId xmlns:a16="http://schemas.microsoft.com/office/drawing/2014/main" id="{7897425C-E7C6-EF26-2267-981B3ED3528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267199" y="1341966"/>
            <a:ext cx="7391583" cy="465894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7CC81F2A-A74D-2987-0689-D4C64A66FE08}"/>
              </a:ext>
            </a:extLst>
          </p:cNvPr>
          <p:cNvSpPr txBox="1">
            <a:spLocks/>
          </p:cNvSpPr>
          <p:nvPr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92AAFDBE-4E02-4C48-B692-126AD9514796}" type="datetimeyyyy">
              <a:rPr lang="en-US" sz="700" b="0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88B40CB5-1B9E-0B5A-DBAB-7970538FCF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4" name="Slide Number Placeholder 4">
            <a:extLst>
              <a:ext uri="{FF2B5EF4-FFF2-40B4-BE49-F238E27FC236}">
                <a16:creationId xmlns:a16="http://schemas.microsoft.com/office/drawing/2014/main" id="{85F0924F-B3EE-5F82-AB51-DBDC9C83C71C}"/>
              </a:ext>
            </a:extLst>
          </p:cNvPr>
          <p:cNvSpPr>
            <a:spLocks noGrp="1"/>
          </p:cNvSpPr>
          <p:nvPr>
            <p:ph type="sldNum" sz="quarter" idx="69"/>
          </p:nvPr>
        </p:nvSpPr>
        <p:spPr>
          <a:xfrm>
            <a:off x="11280576" y="6358386"/>
            <a:ext cx="37802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8680659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hdr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urora 1/3 Vertical R with photo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7BD2660-B6BC-E8B4-C572-1B2CB8831441}"/>
              </a:ext>
            </a:extLst>
          </p:cNvPr>
          <p:cNvSpPr/>
          <p:nvPr/>
        </p:nvSpPr>
        <p:spPr>
          <a:xfrm>
            <a:off x="8229600" y="0"/>
            <a:ext cx="3962400" cy="6858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100000">
                <a:schemeClr val="accent6"/>
              </a:gs>
              <a:gs pos="4000">
                <a:srgbClr val="FF5800"/>
              </a:gs>
            </a:gsLst>
            <a:path path="circle">
              <a:fillToRect r="100000" b="100000"/>
            </a:path>
            <a:tileRect l="-100000" t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06E562FE-5E19-3C4E-AD9C-CF094515AA98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-4508" y="0"/>
            <a:ext cx="8234108" cy="6858000"/>
          </a:xfrm>
          <a:prstGeom prst="rect">
            <a:avLst/>
          </a:prstGeom>
          <a:solidFill>
            <a:schemeClr val="tx1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867" b="1" i="0">
                <a:ln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noProof="0"/>
              <a:t>Click icon to add picture</a:t>
            </a:r>
            <a:endParaRPr lang="en-US" noProof="0" dirty="0"/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891F1277-26F4-CC9B-EB47-4D21D2A99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3559" y="740785"/>
            <a:ext cx="2945041" cy="1466028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Master title style</a:t>
            </a:r>
            <a:endParaRPr lang="en-GB" dirty="0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3B33F1DB-5058-BC67-65C1-AE1D7F98754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713559" y="2349851"/>
            <a:ext cx="2945041" cy="37976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>
                <a:solidFill>
                  <a:schemeClr val="bg1"/>
                </a:solidFill>
              </a:defRPr>
            </a:lvl2pPr>
            <a:lvl3pPr>
              <a:defRPr sz="1333">
                <a:solidFill>
                  <a:schemeClr val="bg1"/>
                </a:solidFill>
              </a:defRPr>
            </a:lvl3pPr>
            <a:lvl4pPr>
              <a:defRPr sz="1333">
                <a:solidFill>
                  <a:schemeClr val="bg1"/>
                </a:solidFill>
              </a:defRPr>
            </a:lvl4pPr>
            <a:lvl5pPr>
              <a:defRPr sz="1333">
                <a:solidFill>
                  <a:schemeClr val="bg1"/>
                </a:solidFill>
              </a:defRPr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13E1A97E-F25D-6473-432A-128EBF9CAE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906D41-CEA8-D301-B719-0585C7EEE0C2}"/>
              </a:ext>
            </a:extLst>
          </p:cNvPr>
          <p:cNvSpPr txBox="1">
            <a:spLocks/>
          </p:cNvSpPr>
          <p:nvPr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96552B42-FF9A-4B4E-8ACB-BC00EA5C0325}" type="datetimeyyyy">
              <a:rPr lang="en-US" sz="700" b="0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CD0141-F9F2-39FE-66F5-06EEB4FC8BBE}"/>
              </a:ext>
            </a:extLst>
          </p:cNvPr>
          <p:cNvSpPr>
            <a:spLocks noGrp="1"/>
          </p:cNvSpPr>
          <p:nvPr>
            <p:ph type="sldNum" sz="quarter" idx="61"/>
          </p:nvPr>
        </p:nvSpPr>
        <p:spPr/>
        <p:txBody>
          <a:bodyPr/>
          <a:lstStyle/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0776219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hdr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olar 1/3 Vertical R with photo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C6B96B9-71B5-B536-42AA-693AE6BE70B3}"/>
              </a:ext>
            </a:extLst>
          </p:cNvPr>
          <p:cNvSpPr/>
          <p:nvPr/>
        </p:nvSpPr>
        <p:spPr>
          <a:xfrm>
            <a:off x="8229600" y="0"/>
            <a:ext cx="3962399" cy="6858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100000">
                <a:srgbClr val="FFB314"/>
              </a:gs>
              <a:gs pos="3000">
                <a:srgbClr val="FF5800"/>
              </a:gs>
            </a:gsLst>
            <a:path path="circle">
              <a:fillToRect l="100000" t="100000"/>
            </a:path>
            <a:tileRect r="-100000" b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06E562FE-5E19-3C4E-AD9C-CF094515AA98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-4508" y="0"/>
            <a:ext cx="8234108" cy="6858000"/>
          </a:xfrm>
          <a:prstGeom prst="rect">
            <a:avLst/>
          </a:prstGeom>
          <a:solidFill>
            <a:schemeClr val="tx1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867" b="1" i="0">
                <a:ln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noProof="0"/>
              <a:t>Click icon to add picture</a:t>
            </a:r>
            <a:endParaRPr lang="en-US" noProof="0" dirty="0"/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90BABBC4-3489-D976-6E61-F322903E7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3559" y="740785"/>
            <a:ext cx="2945041" cy="1466028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Master title style</a:t>
            </a:r>
            <a:endParaRPr lang="en-GB" dirty="0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3E4C09AA-B7F9-4D66-7B42-9DC887E3CE4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713559" y="2349851"/>
            <a:ext cx="2945041" cy="37976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>
                <a:solidFill>
                  <a:schemeClr val="bg1"/>
                </a:solidFill>
              </a:defRPr>
            </a:lvl2pPr>
            <a:lvl3pPr>
              <a:defRPr sz="1333">
                <a:solidFill>
                  <a:schemeClr val="bg1"/>
                </a:solidFill>
              </a:defRPr>
            </a:lvl3pPr>
            <a:lvl4pPr>
              <a:defRPr sz="1333">
                <a:solidFill>
                  <a:schemeClr val="bg1"/>
                </a:solidFill>
              </a:defRPr>
            </a:lvl4pPr>
            <a:lvl5pPr>
              <a:defRPr sz="1333">
                <a:solidFill>
                  <a:schemeClr val="bg1"/>
                </a:solidFill>
              </a:defRPr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763CDA8A-8AC0-3419-02C9-3D1338E7E8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2DC4F4D6-4F06-CF42-5692-77B64E8D9DCF}"/>
              </a:ext>
            </a:extLst>
          </p:cNvPr>
          <p:cNvSpPr txBox="1">
            <a:spLocks/>
          </p:cNvSpPr>
          <p:nvPr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96552B42-FF9A-4B4E-8ACB-BC00EA5C0325}" type="datetimeyyyy">
              <a:rPr lang="en-US" sz="700" b="0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7B7D57-36B6-5637-4C1E-1042F2E09087}"/>
              </a:ext>
            </a:extLst>
          </p:cNvPr>
          <p:cNvSpPr>
            <a:spLocks noGrp="1"/>
          </p:cNvSpPr>
          <p:nvPr>
            <p:ph type="sldNum" sz="quarter" idx="61"/>
          </p:nvPr>
        </p:nvSpPr>
        <p:spPr/>
        <p:txBody>
          <a:bodyPr/>
          <a:lstStyle/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3293031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hdr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White 1/3 Vertical R with photo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06E562FE-5E19-3C4E-AD9C-CF094515AA98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-4508" y="0"/>
            <a:ext cx="8234108" cy="6858000"/>
          </a:xfrm>
          <a:prstGeom prst="rect">
            <a:avLst/>
          </a:prstGeom>
          <a:solidFill>
            <a:schemeClr val="tx1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867" b="1" i="0">
                <a:ln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noProof="0"/>
              <a:t>Click icon to add picture</a:t>
            </a:r>
            <a:endParaRPr lang="en-US" noProof="0" dirty="0"/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48C89493-E0C4-2A21-1144-6E48D6AAA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3559" y="740785"/>
            <a:ext cx="2945041" cy="1466028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Master title style</a:t>
            </a:r>
            <a:endParaRPr lang="en-GB" dirty="0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CF78B3F8-E34A-04D6-F441-B49D850C41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713559" y="2349851"/>
            <a:ext cx="2945041" cy="37976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>
                <a:solidFill>
                  <a:schemeClr val="bg1"/>
                </a:solidFill>
              </a:defRPr>
            </a:lvl2pPr>
            <a:lvl3pPr>
              <a:defRPr sz="1333">
                <a:solidFill>
                  <a:schemeClr val="bg1"/>
                </a:solidFill>
              </a:defRPr>
            </a:lvl3pPr>
            <a:lvl4pPr>
              <a:defRPr sz="1333">
                <a:solidFill>
                  <a:schemeClr val="bg1"/>
                </a:solidFill>
              </a:defRPr>
            </a:lvl4pPr>
            <a:lvl5pPr>
              <a:defRPr sz="1333">
                <a:solidFill>
                  <a:schemeClr val="bg1"/>
                </a:solidFill>
              </a:defRPr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70C4878B-F6C2-B27A-A785-95D1E41189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B0C188E1-CD1E-8CD5-858D-1CFD843ADDCC}"/>
              </a:ext>
            </a:extLst>
          </p:cNvPr>
          <p:cNvSpPr txBox="1">
            <a:spLocks/>
          </p:cNvSpPr>
          <p:nvPr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96552B42-FF9A-4B4E-8ACB-BC00EA5C0325}" type="datetimeyyyy">
              <a:rPr lang="en-US" sz="700" b="0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7698C791-1943-05BB-1FF0-75744C39D24D}"/>
              </a:ext>
            </a:extLst>
          </p:cNvPr>
          <p:cNvSpPr txBox="1">
            <a:spLocks/>
          </p:cNvSpPr>
          <p:nvPr/>
        </p:nvSpPr>
        <p:spPr>
          <a:xfrm>
            <a:off x="4191000" y="65107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96552B42-FF9A-4B4E-8ACB-BC00EA5C0325}" type="datetimeyyyy">
              <a:rPr lang="en-US" sz="700" b="0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&lt;Highly Confidential&gt;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56167B-B274-4DFD-2FE2-21E0349D2685}"/>
              </a:ext>
            </a:extLst>
          </p:cNvPr>
          <p:cNvSpPr>
            <a:spLocks noGrp="1"/>
          </p:cNvSpPr>
          <p:nvPr>
            <p:ph type="sldNum" sz="quarter" idx="69"/>
          </p:nvPr>
        </p:nvSpPr>
        <p:spPr>
          <a:xfrm>
            <a:off x="11280576" y="6358386"/>
            <a:ext cx="37802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4247843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hdr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urora 1/2 Vertical R with photo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7BD2660-B6BC-E8B4-C572-1B2CB8831441}"/>
              </a:ext>
            </a:extLst>
          </p:cNvPr>
          <p:cNvSpPr/>
          <p:nvPr/>
        </p:nvSpPr>
        <p:spPr>
          <a:xfrm>
            <a:off x="5791200" y="0"/>
            <a:ext cx="6400800" cy="6858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100000">
                <a:schemeClr val="accent6"/>
              </a:gs>
              <a:gs pos="4000">
                <a:srgbClr val="FF5800"/>
              </a:gs>
            </a:gsLst>
            <a:path path="circle">
              <a:fillToRect r="100000" b="100000"/>
            </a:path>
            <a:tileRect l="-100000" t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06E562FE-5E19-3C4E-AD9C-CF094515AA98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-4509" y="0"/>
            <a:ext cx="5795708" cy="6858000"/>
          </a:xfrm>
          <a:prstGeom prst="rect">
            <a:avLst/>
          </a:prstGeom>
          <a:solidFill>
            <a:schemeClr val="tx1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867" b="1" i="0">
                <a:ln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noProof="0"/>
              <a:t>Click icon to add picture</a:t>
            </a:r>
            <a:endParaRPr lang="en-US" noProof="0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8B3F71A1-43B6-5C1A-4CBC-C0832E3939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24835" y="457200"/>
            <a:ext cx="5333765" cy="117659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GB" dirty="0"/>
              <a:t>Click to edit Master </a:t>
            </a:r>
            <a:br>
              <a:rPr lang="en-GB" dirty="0"/>
            </a:br>
            <a:r>
              <a:rPr lang="en-GB" dirty="0"/>
              <a:t>title style</a:t>
            </a:r>
            <a:endParaRPr lang="en-US" dirty="0"/>
          </a:p>
        </p:txBody>
      </p:sp>
      <p:sp>
        <p:nvSpPr>
          <p:cNvPr id="6" name="Content Placeholder 20">
            <a:extLst>
              <a:ext uri="{FF2B5EF4-FFF2-40B4-BE49-F238E27FC236}">
                <a16:creationId xmlns:a16="http://schemas.microsoft.com/office/drawing/2014/main" id="{9249A8EA-3F43-AF11-7B20-580B3EF1401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324599" y="1768282"/>
            <a:ext cx="5334183" cy="219986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1013C657-D3A3-7731-94BE-B0E43928BF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D2607E28-0693-319C-CB49-E6DEE86025BD}"/>
              </a:ext>
            </a:extLst>
          </p:cNvPr>
          <p:cNvSpPr txBox="1">
            <a:spLocks/>
          </p:cNvSpPr>
          <p:nvPr/>
        </p:nvSpPr>
        <p:spPr>
          <a:xfrm>
            <a:off x="5159896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96552B42-FF9A-4B4E-8ACB-BC00EA5C0325}" type="datetimeyyyy">
              <a:rPr lang="en-US" sz="700" b="0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5A5983F-606A-CE8B-40C9-C2538CE7E282}"/>
              </a:ext>
            </a:extLst>
          </p:cNvPr>
          <p:cNvSpPr>
            <a:spLocks noGrp="1"/>
          </p:cNvSpPr>
          <p:nvPr>
            <p:ph type="sldNum" sz="quarter" idx="61"/>
          </p:nvPr>
        </p:nvSpPr>
        <p:spPr/>
        <p:txBody>
          <a:bodyPr/>
          <a:lstStyle/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0360111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hdr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olar 1/2 Vertical R with photo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7BD2660-B6BC-E8B4-C572-1B2CB8831441}"/>
              </a:ext>
            </a:extLst>
          </p:cNvPr>
          <p:cNvSpPr/>
          <p:nvPr/>
        </p:nvSpPr>
        <p:spPr>
          <a:xfrm>
            <a:off x="5791200" y="0"/>
            <a:ext cx="6400800" cy="6858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100000">
                <a:srgbClr val="FFB314"/>
              </a:gs>
              <a:gs pos="5000">
                <a:schemeClr val="bg2"/>
              </a:gs>
            </a:gsLst>
            <a:path path="circle">
              <a:fillToRect l="100000" t="100000"/>
            </a:path>
            <a:tileRect r="-100000" b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06E562FE-5E19-3C4E-AD9C-CF094515AA98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-4509" y="0"/>
            <a:ext cx="5795708" cy="6858000"/>
          </a:xfrm>
          <a:prstGeom prst="rect">
            <a:avLst/>
          </a:prstGeom>
          <a:solidFill>
            <a:schemeClr val="tx1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867" b="1" i="0">
                <a:ln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noProof="0"/>
              <a:t>Click icon to add picture</a:t>
            </a:r>
            <a:endParaRPr lang="en-US" noProof="0" dirty="0"/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514597B1-FFFF-8847-2359-01B82ED35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24835" y="457200"/>
            <a:ext cx="5333765" cy="117659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GB" dirty="0"/>
              <a:t>Click to edit Master </a:t>
            </a:r>
            <a:br>
              <a:rPr lang="en-GB" dirty="0"/>
            </a:br>
            <a:r>
              <a:rPr lang="en-GB" dirty="0"/>
              <a:t>title style</a:t>
            </a:r>
            <a:endParaRPr lang="en-US" dirty="0"/>
          </a:p>
        </p:txBody>
      </p:sp>
      <p:sp>
        <p:nvSpPr>
          <p:cNvPr id="11" name="Content Placeholder 20">
            <a:extLst>
              <a:ext uri="{FF2B5EF4-FFF2-40B4-BE49-F238E27FC236}">
                <a16:creationId xmlns:a16="http://schemas.microsoft.com/office/drawing/2014/main" id="{CB555E74-8201-C10D-0D6F-5D53C85E987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324599" y="1768282"/>
            <a:ext cx="5334183" cy="219986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AAD7D7AA-85D5-50E9-A12C-ADF713F603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76BBB8B3-729C-5F44-B107-EDCB334C1335}"/>
              </a:ext>
            </a:extLst>
          </p:cNvPr>
          <p:cNvSpPr txBox="1">
            <a:spLocks/>
          </p:cNvSpPr>
          <p:nvPr/>
        </p:nvSpPr>
        <p:spPr>
          <a:xfrm>
            <a:off x="5159896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96552B42-FF9A-4B4E-8ACB-BC00EA5C0325}" type="datetimeyyyy">
              <a:rPr lang="en-US" sz="700" b="0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4067AC-3632-B016-221B-A1EDC6DFDDAE}"/>
              </a:ext>
            </a:extLst>
          </p:cNvPr>
          <p:cNvSpPr>
            <a:spLocks noGrp="1"/>
          </p:cNvSpPr>
          <p:nvPr>
            <p:ph type="sldNum" sz="quarter" idx="61"/>
          </p:nvPr>
        </p:nvSpPr>
        <p:spPr/>
        <p:txBody>
          <a:bodyPr/>
          <a:lstStyle/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0707974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hdr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White 1/2 Vertical R with photo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06E562FE-5E19-3C4E-AD9C-CF094515AA98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-4509" y="0"/>
            <a:ext cx="5795708" cy="6858000"/>
          </a:xfrm>
          <a:prstGeom prst="rect">
            <a:avLst/>
          </a:prstGeom>
          <a:solidFill>
            <a:schemeClr val="tx1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867" b="1" i="0">
                <a:ln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noProof="0"/>
              <a:t>Click icon to add picture</a:t>
            </a:r>
            <a:endParaRPr lang="en-US" noProof="0" dirty="0"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08B33E6B-2365-80ED-C0C4-B2FE131BD5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24835" y="457200"/>
            <a:ext cx="5333765" cy="117659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GB" dirty="0"/>
              <a:t>Click to edit Master </a:t>
            </a:r>
            <a:br>
              <a:rPr lang="en-GB" dirty="0"/>
            </a:br>
            <a:r>
              <a:rPr lang="en-GB" dirty="0"/>
              <a:t>title style</a:t>
            </a:r>
            <a:endParaRPr lang="en-US" dirty="0"/>
          </a:p>
        </p:txBody>
      </p:sp>
      <p:sp>
        <p:nvSpPr>
          <p:cNvPr id="9" name="Content Placeholder 20">
            <a:extLst>
              <a:ext uri="{FF2B5EF4-FFF2-40B4-BE49-F238E27FC236}">
                <a16:creationId xmlns:a16="http://schemas.microsoft.com/office/drawing/2014/main" id="{1E0CF8C2-FFF2-E18F-A12A-5C08DE5932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324599" y="1768282"/>
            <a:ext cx="5334183" cy="219986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AE286645-F2C5-42F7-1710-136ABCA646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4029F7-460C-7693-0A6B-ADDFDEA43AAF}"/>
              </a:ext>
            </a:extLst>
          </p:cNvPr>
          <p:cNvSpPr txBox="1">
            <a:spLocks/>
          </p:cNvSpPr>
          <p:nvPr/>
        </p:nvSpPr>
        <p:spPr>
          <a:xfrm>
            <a:off x="5159896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96552B42-FF9A-4B4E-8ACB-BC00EA5C0325}" type="datetimeyyyy">
              <a:rPr lang="en-US" sz="700" b="0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</a:t>
            </a:r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AB93EA93-8BEB-2BF8-34FB-FAD7B11C2CCD}"/>
              </a:ext>
            </a:extLst>
          </p:cNvPr>
          <p:cNvSpPr>
            <a:spLocks noGrp="1"/>
          </p:cNvSpPr>
          <p:nvPr>
            <p:ph type="sldNum" sz="quarter" idx="69"/>
          </p:nvPr>
        </p:nvSpPr>
        <p:spPr>
          <a:xfrm>
            <a:off x="11280576" y="6358386"/>
            <a:ext cx="37802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0726492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hdr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8C0F1608-8C29-59FD-2083-7DA7A2095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888" y="457200"/>
            <a:ext cx="11200711" cy="9876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CEEF9F7B-597F-004F-692F-C93F9556DF31}"/>
              </a:ext>
            </a:extLst>
          </p:cNvPr>
          <p:cNvSpPr>
            <a:spLocks noGrp="1"/>
          </p:cNvSpPr>
          <p:nvPr>
            <p:ph type="sldNum" sz="quarter" idx="69"/>
          </p:nvPr>
        </p:nvSpPr>
        <p:spPr>
          <a:xfrm>
            <a:off x="11280576" y="6358386"/>
            <a:ext cx="378024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396144489"/>
      </p:ext>
    </p:extLst>
  </p:cSld>
  <p:clrMapOvr>
    <a:masterClrMapping/>
  </p:clrMapOvr>
  <p:hf hd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rora -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31207" y="6356350"/>
            <a:ext cx="495656" cy="365125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3847DB54-D037-B84F-B6F1-2E8DA40D09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960792" y="1524000"/>
            <a:ext cx="10270415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8935036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rt slide"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6">
            <a:extLst>
              <a:ext uri="{FF2B5EF4-FFF2-40B4-BE49-F238E27FC236}">
                <a16:creationId xmlns:a16="http://schemas.microsoft.com/office/drawing/2014/main" id="{20BBE11B-F081-29AE-A18F-EFE2A435217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012" y="1586363"/>
            <a:ext cx="11201588" cy="381000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867"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120648" indent="0" algn="ctr">
              <a:buNone/>
              <a:defRPr sz="1867"/>
            </a:lvl2pPr>
          </a:lstStyle>
          <a:p>
            <a:pPr lvl="0"/>
            <a:r>
              <a:rPr lang="en-US" altLang="ja-JP" dirty="0"/>
              <a:t>Chart title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B993E35D-6623-69CE-8CA1-55F2039F2B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888" y="457200"/>
            <a:ext cx="11200711" cy="9876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20">
            <a:extLst>
              <a:ext uri="{FF2B5EF4-FFF2-40B4-BE49-F238E27FC236}">
                <a16:creationId xmlns:a16="http://schemas.microsoft.com/office/drawing/2014/main" id="{257D134A-1BB6-0635-B3CB-F98D0BFE8EE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2108834"/>
            <a:ext cx="11201588" cy="4063366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80B8D972-FACB-673D-846C-CE6173F0D0BA}"/>
              </a:ext>
            </a:extLst>
          </p:cNvPr>
          <p:cNvSpPr>
            <a:spLocks noGrp="1"/>
          </p:cNvSpPr>
          <p:nvPr>
            <p:ph type="sldNum" sz="quarter" idx="69"/>
          </p:nvPr>
        </p:nvSpPr>
        <p:spPr>
          <a:xfrm>
            <a:off x="11280576" y="6358386"/>
            <a:ext cx="378024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985065549"/>
      </p:ext>
    </p:extLst>
  </p:cSld>
  <p:clrMapOvr>
    <a:masterClrMapping/>
  </p:clrMapOvr>
  <p:hf hdr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8A5CB907-4D61-9CF2-381E-38378F53CC8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1" y="1598456"/>
            <a:ext cx="5486399" cy="440245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C10672FB-FE69-1CCA-A1F1-FF4A9F3917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888" y="457200"/>
            <a:ext cx="11200711" cy="9876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20">
            <a:extLst>
              <a:ext uri="{FF2B5EF4-FFF2-40B4-BE49-F238E27FC236}">
                <a16:creationId xmlns:a16="http://schemas.microsoft.com/office/drawing/2014/main" id="{0809630D-F471-4BBB-6E9E-088BC38D5B99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170139" y="1598456"/>
            <a:ext cx="5486400" cy="440245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B886C5D2-F911-9521-C614-92204D8DEE99}"/>
              </a:ext>
            </a:extLst>
          </p:cNvPr>
          <p:cNvSpPr>
            <a:spLocks noGrp="1"/>
          </p:cNvSpPr>
          <p:nvPr>
            <p:ph type="sldNum" sz="quarter" idx="69"/>
          </p:nvPr>
        </p:nvSpPr>
        <p:spPr>
          <a:xfrm>
            <a:off x="11280576" y="6358386"/>
            <a:ext cx="378024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813639211"/>
      </p:ext>
    </p:extLst>
  </p:cSld>
  <p:clrMapOvr>
    <a:masterClrMapping/>
  </p:clrMapOvr>
  <p:hf hdr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urora Banner Three Content"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Oval 24">
            <a:extLst>
              <a:ext uri="{FF2B5EF4-FFF2-40B4-BE49-F238E27FC236}">
                <a16:creationId xmlns:a16="http://schemas.microsoft.com/office/drawing/2014/main" id="{AB483A01-7E57-CFAC-1C71-404801E226DC}"/>
              </a:ext>
            </a:extLst>
          </p:cNvPr>
          <p:cNvSpPr/>
          <p:nvPr/>
        </p:nvSpPr>
        <p:spPr>
          <a:xfrm>
            <a:off x="8191108" y="3812426"/>
            <a:ext cx="574177" cy="574177"/>
          </a:xfrm>
          <a:prstGeom prst="ellipse">
            <a:avLst/>
          </a:prstGeom>
          <a:solidFill>
            <a:schemeClr val="tx2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000" tIns="48000" rIns="48000" bIns="48000" rtlCol="0" anchor="ctr"/>
          <a:lstStyle/>
          <a:p>
            <a:pPr algn="ctr" fontAlgn="auto">
              <a:lnSpc>
                <a:spcPct val="110000"/>
              </a:lnSpc>
              <a:spcBef>
                <a:spcPts val="267"/>
              </a:spcBef>
              <a:spcAft>
                <a:spcPts val="267"/>
              </a:spcAft>
            </a:pPr>
            <a:endParaRPr lang="en-US" sz="2133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A659CED-376E-71E9-2699-6AAC99DCD34B}"/>
              </a:ext>
            </a:extLst>
          </p:cNvPr>
          <p:cNvSpPr/>
          <p:nvPr/>
        </p:nvSpPr>
        <p:spPr>
          <a:xfrm>
            <a:off x="4461840" y="3812426"/>
            <a:ext cx="574177" cy="574177"/>
          </a:xfrm>
          <a:prstGeom prst="ellipse">
            <a:avLst/>
          </a:prstGeom>
          <a:solidFill>
            <a:schemeClr val="tx2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000" tIns="48000" rIns="48000" bIns="48000" rtlCol="0" anchor="ctr"/>
          <a:lstStyle/>
          <a:p>
            <a:pPr algn="ctr" fontAlgn="auto">
              <a:lnSpc>
                <a:spcPct val="110000"/>
              </a:lnSpc>
              <a:spcBef>
                <a:spcPts val="267"/>
              </a:spcBef>
              <a:spcAft>
                <a:spcPts val="267"/>
              </a:spcAft>
            </a:pPr>
            <a:endParaRPr lang="en-US" sz="2133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CDE9A2C-1854-B75C-6F67-39DB3DDCDE99}"/>
              </a:ext>
            </a:extLst>
          </p:cNvPr>
          <p:cNvSpPr/>
          <p:nvPr/>
        </p:nvSpPr>
        <p:spPr>
          <a:xfrm>
            <a:off x="744920" y="3812426"/>
            <a:ext cx="574177" cy="574177"/>
          </a:xfrm>
          <a:prstGeom prst="ellipse">
            <a:avLst/>
          </a:prstGeom>
          <a:solidFill>
            <a:schemeClr val="tx2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000" tIns="48000" rIns="48000" bIns="48000" rtlCol="0" anchor="ctr"/>
          <a:lstStyle/>
          <a:p>
            <a:pPr algn="ctr" fontAlgn="auto">
              <a:lnSpc>
                <a:spcPct val="110000"/>
              </a:lnSpc>
              <a:spcBef>
                <a:spcPts val="267"/>
              </a:spcBef>
              <a:spcAft>
                <a:spcPts val="267"/>
              </a:spcAft>
            </a:pPr>
            <a:endParaRPr lang="en-US" sz="2133"/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8A5CB907-4D61-9CF2-381E-38378F53CC8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684" y="4523519"/>
            <a:ext cx="3466156" cy="1456623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i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i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78FE1146-00D9-2E9D-3C1B-2D57C747A33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554552" y="1331572"/>
            <a:ext cx="6104047" cy="2251096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8E871675-F55E-415E-D2CE-EA2C89213219}"/>
              </a:ext>
            </a:extLst>
          </p:cNvPr>
          <p:cNvSpPr>
            <a:spLocks noGrp="1"/>
          </p:cNvSpPr>
          <p:nvPr>
            <p:ph type="pic" sz="quarter" idx="68" hasCustomPrompt="1"/>
          </p:nvPr>
        </p:nvSpPr>
        <p:spPr>
          <a:xfrm>
            <a:off x="744920" y="3812426"/>
            <a:ext cx="575313" cy="574177"/>
          </a:xfrm>
          <a:prstGeom prst="ellipse">
            <a:avLst/>
          </a:prstGeom>
          <a:solidFill>
            <a:schemeClr val="tx2"/>
          </a:solidFill>
        </p:spPr>
        <p:txBody>
          <a:bodyPr/>
          <a:lstStyle>
            <a:lvl1pPr marL="0" indent="0">
              <a:buNone/>
              <a:defRPr sz="667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GB"/>
              <a:t>Icon</a:t>
            </a:r>
          </a:p>
        </p:txBody>
      </p:sp>
      <p:sp>
        <p:nvSpPr>
          <p:cNvPr id="10" name="Content Placeholder 20">
            <a:extLst>
              <a:ext uri="{FF2B5EF4-FFF2-40B4-BE49-F238E27FC236}">
                <a16:creationId xmlns:a16="http://schemas.microsoft.com/office/drawing/2014/main" id="{104EBF8D-6387-AF8C-EE80-9B0DAEE9A0CC}"/>
              </a:ext>
            </a:extLst>
          </p:cNvPr>
          <p:cNvSpPr>
            <a:spLocks noGrp="1"/>
          </p:cNvSpPr>
          <p:nvPr>
            <p:ph sz="quarter" idx="69"/>
          </p:nvPr>
        </p:nvSpPr>
        <p:spPr>
          <a:xfrm>
            <a:off x="8229600" y="4523519"/>
            <a:ext cx="3305919" cy="1456623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i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i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Content Placeholder 20">
            <a:extLst>
              <a:ext uri="{FF2B5EF4-FFF2-40B4-BE49-F238E27FC236}">
                <a16:creationId xmlns:a16="http://schemas.microsoft.com/office/drawing/2014/main" id="{A0E565E7-C8ED-23C6-D849-A8EF8B8FBE3C}"/>
              </a:ext>
            </a:extLst>
          </p:cNvPr>
          <p:cNvSpPr>
            <a:spLocks noGrp="1"/>
          </p:cNvSpPr>
          <p:nvPr>
            <p:ph sz="quarter" idx="71"/>
          </p:nvPr>
        </p:nvSpPr>
        <p:spPr>
          <a:xfrm>
            <a:off x="4487260" y="4523519"/>
            <a:ext cx="3305919" cy="1456623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i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i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5" name="Content Placeholder 20">
            <a:extLst>
              <a:ext uri="{FF2B5EF4-FFF2-40B4-BE49-F238E27FC236}">
                <a16:creationId xmlns:a16="http://schemas.microsoft.com/office/drawing/2014/main" id="{5678B089-C19E-5786-E658-4A3C3D7AC01A}"/>
              </a:ext>
            </a:extLst>
          </p:cNvPr>
          <p:cNvSpPr>
            <a:spLocks noGrp="1"/>
          </p:cNvSpPr>
          <p:nvPr>
            <p:ph sz="quarter" idx="73"/>
          </p:nvPr>
        </p:nvSpPr>
        <p:spPr>
          <a:xfrm>
            <a:off x="457200" y="1331571"/>
            <a:ext cx="5097352" cy="2251096"/>
          </a:xfrm>
          <a:prstGeom prst="roundRect">
            <a:avLst>
              <a:gd name="adj" fmla="val 0"/>
            </a:avLst>
          </a:prstGeom>
          <a:gradFill>
            <a:gsLst>
              <a:gs pos="100000">
                <a:srgbClr val="FF5800"/>
              </a:gs>
              <a:gs pos="0">
                <a:srgbClr val="CE0569"/>
              </a:gs>
            </a:gsLst>
            <a:lin ang="13500000" scaled="1"/>
          </a:gradFill>
        </p:spPr>
        <p:txBody>
          <a:bodyPr anchor="ctr"/>
          <a:lstStyle>
            <a:lvl1pPr marL="239178" indent="0">
              <a:tabLst/>
              <a:defRPr sz="1867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39178" indent="0">
              <a:buNone/>
              <a:tabLst/>
              <a:defRPr sz="1867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0" name="Picture Placeholder 3">
            <a:extLst>
              <a:ext uri="{FF2B5EF4-FFF2-40B4-BE49-F238E27FC236}">
                <a16:creationId xmlns:a16="http://schemas.microsoft.com/office/drawing/2014/main" id="{0DB2B160-0C6D-8543-D57F-3A49B7036EDC}"/>
              </a:ext>
            </a:extLst>
          </p:cNvPr>
          <p:cNvSpPr>
            <a:spLocks noGrp="1"/>
          </p:cNvSpPr>
          <p:nvPr>
            <p:ph type="pic" sz="quarter" idx="74" hasCustomPrompt="1"/>
          </p:nvPr>
        </p:nvSpPr>
        <p:spPr>
          <a:xfrm>
            <a:off x="4473052" y="3812426"/>
            <a:ext cx="575313" cy="574177"/>
          </a:xfrm>
          <a:prstGeom prst="ellipse">
            <a:avLst/>
          </a:prstGeom>
          <a:solidFill>
            <a:schemeClr val="tx2"/>
          </a:solidFill>
        </p:spPr>
        <p:txBody>
          <a:bodyPr/>
          <a:lstStyle>
            <a:lvl1pPr marL="0" indent="0">
              <a:buNone/>
              <a:defRPr sz="667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GB"/>
              <a:t>Icon</a:t>
            </a:r>
          </a:p>
        </p:txBody>
      </p:sp>
      <p:sp>
        <p:nvSpPr>
          <p:cNvPr id="22" name="Picture Placeholder 3">
            <a:extLst>
              <a:ext uri="{FF2B5EF4-FFF2-40B4-BE49-F238E27FC236}">
                <a16:creationId xmlns:a16="http://schemas.microsoft.com/office/drawing/2014/main" id="{9CDF0677-C4FE-9DCE-772C-68D97A472444}"/>
              </a:ext>
            </a:extLst>
          </p:cNvPr>
          <p:cNvSpPr>
            <a:spLocks noGrp="1"/>
          </p:cNvSpPr>
          <p:nvPr>
            <p:ph type="pic" sz="quarter" idx="75" hasCustomPrompt="1"/>
          </p:nvPr>
        </p:nvSpPr>
        <p:spPr>
          <a:xfrm>
            <a:off x="8191108" y="3812426"/>
            <a:ext cx="575313" cy="574177"/>
          </a:xfrm>
          <a:prstGeom prst="ellipse">
            <a:avLst/>
          </a:prstGeom>
          <a:solidFill>
            <a:schemeClr val="tx2"/>
          </a:solidFill>
        </p:spPr>
        <p:txBody>
          <a:bodyPr/>
          <a:lstStyle>
            <a:lvl1pPr marL="0" indent="0">
              <a:buNone/>
              <a:defRPr sz="667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GB"/>
              <a:t>Icon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59EBCC7-C215-DA6B-868F-571167DAC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888" y="457200"/>
            <a:ext cx="11200711" cy="6446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D1358416-0DC9-4603-045A-FB003C0D971E}"/>
              </a:ext>
            </a:extLst>
          </p:cNvPr>
          <p:cNvSpPr>
            <a:spLocks noGrp="1"/>
          </p:cNvSpPr>
          <p:nvPr>
            <p:ph type="sldNum" sz="quarter" idx="76"/>
          </p:nvPr>
        </p:nvSpPr>
        <p:spPr>
          <a:xfrm>
            <a:off x="11280576" y="6358386"/>
            <a:ext cx="378024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423809183"/>
      </p:ext>
    </p:extLst>
  </p:cSld>
  <p:clrMapOvr>
    <a:masterClrMapping/>
  </p:clrMapOvr>
  <p:hf hdr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urora Four Content R"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78FE1146-00D9-2E9D-3C1B-2D57C747A33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" y="3868252"/>
            <a:ext cx="4952997" cy="299999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C5A0173-42CE-1093-0617-F92C66741761}"/>
              </a:ext>
            </a:extLst>
          </p:cNvPr>
          <p:cNvSpPr/>
          <p:nvPr/>
        </p:nvSpPr>
        <p:spPr>
          <a:xfrm>
            <a:off x="4953000" y="1"/>
            <a:ext cx="7239001" cy="6868248"/>
          </a:xfrm>
          <a:prstGeom prst="rect">
            <a:avLst/>
          </a:prstGeom>
          <a:gradFill flip="none" rotWithShape="1">
            <a:gsLst>
              <a:gs pos="100000">
                <a:srgbClr val="FF5800"/>
              </a:gs>
              <a:gs pos="0">
                <a:srgbClr val="CE0569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/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4C086F6-18CD-E4D9-FDFE-07F5A47AE0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488" y="457200"/>
            <a:ext cx="4228030" cy="111061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GB" dirty="0"/>
              <a:t>Click to edit </a:t>
            </a:r>
            <a:br>
              <a:rPr lang="en-GB" dirty="0"/>
            </a:br>
            <a:r>
              <a:rPr lang="en-GB" dirty="0"/>
              <a:t>Master title style</a:t>
            </a:r>
            <a:endParaRPr lang="en-US" dirty="0"/>
          </a:p>
        </p:txBody>
      </p:sp>
      <p:sp>
        <p:nvSpPr>
          <p:cNvPr id="6" name="Content Placeholder 20">
            <a:extLst>
              <a:ext uri="{FF2B5EF4-FFF2-40B4-BE49-F238E27FC236}">
                <a16:creationId xmlns:a16="http://schemas.microsoft.com/office/drawing/2014/main" id="{60A0D598-4F30-860D-B164-86E542C3618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717583"/>
            <a:ext cx="4228361" cy="175323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2468F35-3C59-6952-677B-91EE28176769}"/>
              </a:ext>
            </a:extLst>
          </p:cNvPr>
          <p:cNvGrpSpPr/>
          <p:nvPr/>
        </p:nvGrpSpPr>
        <p:grpSpPr>
          <a:xfrm>
            <a:off x="8588153" y="342585"/>
            <a:ext cx="161856" cy="6015799"/>
            <a:chOff x="6748423" y="256938"/>
            <a:chExt cx="0" cy="4609786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29B5F95-C554-67FD-B130-6A8618D97D7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748423" y="2735643"/>
              <a:ext cx="0" cy="2131081"/>
            </a:xfrm>
            <a:prstGeom prst="line">
              <a:avLst/>
            </a:prstGeom>
            <a:ln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114B44A-B9A2-0DF8-54BE-C2F6BE73112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748423" y="256938"/>
              <a:ext cx="0" cy="2131081"/>
            </a:xfrm>
            <a:prstGeom prst="line">
              <a:avLst/>
            </a:prstGeom>
            <a:ln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B946AA4-CDE8-9BEB-6151-6A8AB355B3E6}"/>
              </a:ext>
            </a:extLst>
          </p:cNvPr>
          <p:cNvGrpSpPr/>
          <p:nvPr/>
        </p:nvGrpSpPr>
        <p:grpSpPr>
          <a:xfrm rot="5400000">
            <a:off x="8588153" y="360935"/>
            <a:ext cx="0" cy="6146381"/>
            <a:chOff x="6748423" y="256938"/>
            <a:chExt cx="0" cy="4609786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032B3C3-D068-2F0F-9637-744E6707342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748423" y="2735643"/>
              <a:ext cx="0" cy="2131081"/>
            </a:xfrm>
            <a:prstGeom prst="line">
              <a:avLst/>
            </a:prstGeom>
            <a:ln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0C72096-0A4A-3731-1C6F-E0F903D31D6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748423" y="256938"/>
              <a:ext cx="0" cy="2131081"/>
            </a:xfrm>
            <a:prstGeom prst="line">
              <a:avLst/>
            </a:prstGeom>
            <a:ln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Content Placeholder 20">
            <a:extLst>
              <a:ext uri="{FF2B5EF4-FFF2-40B4-BE49-F238E27FC236}">
                <a16:creationId xmlns:a16="http://schemas.microsoft.com/office/drawing/2014/main" id="{8D539774-FE16-CA2B-882C-E2D3113646D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514962" y="1727403"/>
            <a:ext cx="2801777" cy="1456623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867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120648" indent="0" algn="ctr">
              <a:buNone/>
              <a:defRPr sz="1867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marL="461422" indent="0" algn="ctr">
              <a:buNone/>
              <a:defRPr sz="1867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</a:t>
            </a:r>
            <a:br>
              <a:rPr lang="en-GB"/>
            </a:br>
            <a:r>
              <a:rPr lang="en-GB"/>
              <a:t>Master text styles</a:t>
            </a:r>
          </a:p>
        </p:txBody>
      </p:sp>
      <p:sp>
        <p:nvSpPr>
          <p:cNvPr id="31" name="Picture Placeholder 3">
            <a:extLst>
              <a:ext uri="{FF2B5EF4-FFF2-40B4-BE49-F238E27FC236}">
                <a16:creationId xmlns:a16="http://schemas.microsoft.com/office/drawing/2014/main" id="{95378D7F-17CD-74B7-B68D-734E0CE1CB7D}"/>
              </a:ext>
            </a:extLst>
          </p:cNvPr>
          <p:cNvSpPr>
            <a:spLocks noGrp="1"/>
          </p:cNvSpPr>
          <p:nvPr>
            <p:ph type="pic" sz="quarter" idx="68" hasCustomPrompt="1"/>
          </p:nvPr>
        </p:nvSpPr>
        <p:spPr>
          <a:xfrm>
            <a:off x="6461620" y="593437"/>
            <a:ext cx="816640" cy="815027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GB"/>
              <a:t>Icon</a:t>
            </a:r>
          </a:p>
        </p:txBody>
      </p:sp>
      <p:sp>
        <p:nvSpPr>
          <p:cNvPr id="32" name="Content Placeholder 20">
            <a:extLst>
              <a:ext uri="{FF2B5EF4-FFF2-40B4-BE49-F238E27FC236}">
                <a16:creationId xmlns:a16="http://schemas.microsoft.com/office/drawing/2014/main" id="{856B6660-D8E6-B644-ABED-70772559F508}"/>
              </a:ext>
            </a:extLst>
          </p:cNvPr>
          <p:cNvSpPr>
            <a:spLocks noGrp="1"/>
          </p:cNvSpPr>
          <p:nvPr>
            <p:ph sz="quarter" idx="69" hasCustomPrompt="1"/>
          </p:nvPr>
        </p:nvSpPr>
        <p:spPr>
          <a:xfrm>
            <a:off x="8855637" y="1727403"/>
            <a:ext cx="2801777" cy="1456623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867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120648" indent="0" algn="ctr">
              <a:buNone/>
              <a:defRPr sz="1867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marL="461422" indent="0" algn="ctr">
              <a:buNone/>
              <a:defRPr sz="1867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</a:t>
            </a:r>
            <a:br>
              <a:rPr lang="en-GB"/>
            </a:br>
            <a:r>
              <a:rPr lang="en-GB"/>
              <a:t>Master text styles</a:t>
            </a:r>
          </a:p>
        </p:txBody>
      </p:sp>
      <p:sp>
        <p:nvSpPr>
          <p:cNvPr id="33" name="Picture Placeholder 3">
            <a:extLst>
              <a:ext uri="{FF2B5EF4-FFF2-40B4-BE49-F238E27FC236}">
                <a16:creationId xmlns:a16="http://schemas.microsoft.com/office/drawing/2014/main" id="{77598910-7082-DB63-9C9D-3F3084776108}"/>
              </a:ext>
            </a:extLst>
          </p:cNvPr>
          <p:cNvSpPr>
            <a:spLocks noGrp="1"/>
          </p:cNvSpPr>
          <p:nvPr>
            <p:ph type="pic" sz="quarter" idx="70" hasCustomPrompt="1"/>
          </p:nvPr>
        </p:nvSpPr>
        <p:spPr>
          <a:xfrm>
            <a:off x="9802294" y="593437"/>
            <a:ext cx="816640" cy="815027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GB"/>
              <a:t>Icon</a:t>
            </a:r>
          </a:p>
        </p:txBody>
      </p:sp>
      <p:sp>
        <p:nvSpPr>
          <p:cNvPr id="34" name="Content Placeholder 20">
            <a:extLst>
              <a:ext uri="{FF2B5EF4-FFF2-40B4-BE49-F238E27FC236}">
                <a16:creationId xmlns:a16="http://schemas.microsoft.com/office/drawing/2014/main" id="{B243BB10-A639-6C24-849B-D234C6912248}"/>
              </a:ext>
            </a:extLst>
          </p:cNvPr>
          <p:cNvSpPr>
            <a:spLocks noGrp="1"/>
          </p:cNvSpPr>
          <p:nvPr>
            <p:ph sz="quarter" idx="71" hasCustomPrompt="1"/>
          </p:nvPr>
        </p:nvSpPr>
        <p:spPr>
          <a:xfrm>
            <a:off x="5514962" y="4881202"/>
            <a:ext cx="2801777" cy="1456623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867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120648" indent="0" algn="ctr">
              <a:buNone/>
              <a:defRPr sz="1867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marL="461422" indent="0" algn="ctr">
              <a:buNone/>
              <a:defRPr sz="1867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</a:t>
            </a:r>
            <a:br>
              <a:rPr lang="en-GB"/>
            </a:br>
            <a:r>
              <a:rPr lang="en-GB"/>
              <a:t>Master text styles</a:t>
            </a:r>
          </a:p>
        </p:txBody>
      </p:sp>
      <p:sp>
        <p:nvSpPr>
          <p:cNvPr id="35" name="Picture Placeholder 3">
            <a:extLst>
              <a:ext uri="{FF2B5EF4-FFF2-40B4-BE49-F238E27FC236}">
                <a16:creationId xmlns:a16="http://schemas.microsoft.com/office/drawing/2014/main" id="{820F2428-B792-2CA0-7F60-B98B438E382B}"/>
              </a:ext>
            </a:extLst>
          </p:cNvPr>
          <p:cNvSpPr>
            <a:spLocks noGrp="1"/>
          </p:cNvSpPr>
          <p:nvPr>
            <p:ph type="pic" sz="quarter" idx="72" hasCustomPrompt="1"/>
          </p:nvPr>
        </p:nvSpPr>
        <p:spPr>
          <a:xfrm>
            <a:off x="6461620" y="3747236"/>
            <a:ext cx="816640" cy="815027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GB"/>
              <a:t>Icon</a:t>
            </a:r>
          </a:p>
        </p:txBody>
      </p:sp>
      <p:sp>
        <p:nvSpPr>
          <p:cNvPr id="36" name="Content Placeholder 20">
            <a:extLst>
              <a:ext uri="{FF2B5EF4-FFF2-40B4-BE49-F238E27FC236}">
                <a16:creationId xmlns:a16="http://schemas.microsoft.com/office/drawing/2014/main" id="{CB16E9E0-B37D-1BD2-E751-4F8172370FBA}"/>
              </a:ext>
            </a:extLst>
          </p:cNvPr>
          <p:cNvSpPr>
            <a:spLocks noGrp="1"/>
          </p:cNvSpPr>
          <p:nvPr>
            <p:ph sz="quarter" idx="73" hasCustomPrompt="1"/>
          </p:nvPr>
        </p:nvSpPr>
        <p:spPr>
          <a:xfrm>
            <a:off x="8855637" y="4881202"/>
            <a:ext cx="2801777" cy="1456623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867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120648" indent="0" algn="ctr">
              <a:buNone/>
              <a:defRPr sz="1867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marL="461422" indent="0" algn="ctr">
              <a:buNone/>
              <a:defRPr sz="1867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</a:t>
            </a:r>
            <a:br>
              <a:rPr lang="en-GB"/>
            </a:br>
            <a:r>
              <a:rPr lang="en-GB"/>
              <a:t>Master text styles</a:t>
            </a:r>
          </a:p>
        </p:txBody>
      </p:sp>
      <p:sp>
        <p:nvSpPr>
          <p:cNvPr id="37" name="Picture Placeholder 3">
            <a:extLst>
              <a:ext uri="{FF2B5EF4-FFF2-40B4-BE49-F238E27FC236}">
                <a16:creationId xmlns:a16="http://schemas.microsoft.com/office/drawing/2014/main" id="{82709724-47A5-8847-ED27-B22AD83EB902}"/>
              </a:ext>
            </a:extLst>
          </p:cNvPr>
          <p:cNvSpPr>
            <a:spLocks noGrp="1"/>
          </p:cNvSpPr>
          <p:nvPr>
            <p:ph type="pic" sz="quarter" idx="74" hasCustomPrompt="1"/>
          </p:nvPr>
        </p:nvSpPr>
        <p:spPr>
          <a:xfrm>
            <a:off x="9802294" y="3747236"/>
            <a:ext cx="816640" cy="815027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GB"/>
              <a:t>Icon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47B0979D-E461-0754-22CE-7DDD212A7D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2DE4E1-5CEE-6358-749D-7B00CBEE7DF5}"/>
              </a:ext>
            </a:extLst>
          </p:cNvPr>
          <p:cNvSpPr txBox="1">
            <a:spLocks/>
          </p:cNvSpPr>
          <p:nvPr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C691D375-04E8-4F9A-8ABB-2AAB9EE5542A}" type="datetimeyyyy">
              <a:rPr lang="en-US" sz="700" b="0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28F9A9-E0BA-BE49-0FF7-C75096ACCB95}"/>
              </a:ext>
            </a:extLst>
          </p:cNvPr>
          <p:cNvSpPr>
            <a:spLocks noGrp="1"/>
          </p:cNvSpPr>
          <p:nvPr>
            <p:ph type="sldNum" sz="quarter" idx="7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615715700"/>
      </p:ext>
    </p:extLst>
  </p:cSld>
  <p:clrMapOvr>
    <a:masterClrMapping/>
  </p:clrMapOvr>
  <p:hf hdr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L Logo Lines"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7A93532-71D0-D05E-6EE7-F2E82D104578}"/>
              </a:ext>
            </a:extLst>
          </p:cNvPr>
          <p:cNvGrpSpPr/>
          <p:nvPr/>
        </p:nvGrpSpPr>
        <p:grpSpPr>
          <a:xfrm>
            <a:off x="0" y="4438650"/>
            <a:ext cx="3902176" cy="2419350"/>
            <a:chOff x="0" y="3874168"/>
            <a:chExt cx="4812632" cy="2983832"/>
          </a:xfrm>
        </p:grpSpPr>
        <p:pic>
          <p:nvPicPr>
            <p:cNvPr id="3" name="Picture 2" descr="A picture containing icon&#10;&#10;Description automatically generated">
              <a:extLst>
                <a:ext uri="{FF2B5EF4-FFF2-40B4-BE49-F238E27FC236}">
                  <a16:creationId xmlns:a16="http://schemas.microsoft.com/office/drawing/2014/main" id="{730A7B0A-F79F-93B1-9BB9-47E04ECD81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0000" r="10526" b="24873"/>
            <a:stretch/>
          </p:blipFill>
          <p:spPr>
            <a:xfrm>
              <a:off x="0" y="5205317"/>
              <a:ext cx="4812632" cy="1652683"/>
            </a:xfrm>
            <a:prstGeom prst="rect">
              <a:avLst/>
            </a:prstGeom>
          </p:spPr>
        </p:pic>
        <p:pic>
          <p:nvPicPr>
            <p:cNvPr id="4" name="Graphic 4">
              <a:extLst>
                <a:ext uri="{FF2B5EF4-FFF2-40B4-BE49-F238E27FC236}">
                  <a16:creationId xmlns:a16="http://schemas.microsoft.com/office/drawing/2014/main" id="{556EA8C8-B054-949F-4116-CED566BE87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39375" t="17544" r="29934" b="38948"/>
            <a:stretch/>
          </p:blipFill>
          <p:spPr>
            <a:xfrm>
              <a:off x="0" y="3874168"/>
              <a:ext cx="3741822" cy="2983832"/>
            </a:xfrm>
            <a:prstGeom prst="rect">
              <a:avLst/>
            </a:prstGeom>
          </p:spPr>
        </p:pic>
      </p:grp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430AE8CE-28F6-38EA-5BF8-DC81ABF0B9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888" y="457200"/>
            <a:ext cx="11200711" cy="6066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DAADF01-D003-B82E-57AA-B2A2404F08A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012" y="1063892"/>
            <a:ext cx="11201588" cy="381000"/>
          </a:xfrm>
          <a:prstGeom prst="rect">
            <a:avLst/>
          </a:prstGeo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867" b="1" i="0">
                <a:solidFill>
                  <a:schemeClr val="tx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  <a:lvl2pPr marL="120648" indent="0" algn="ctr">
              <a:buNone/>
              <a:defRPr sz="1867"/>
            </a:lvl2pPr>
          </a:lstStyle>
          <a:p>
            <a:pPr lvl="0"/>
            <a:r>
              <a:rPr lang="en-US" dirty="0"/>
              <a:t>Click to add Sub-title</a:t>
            </a:r>
            <a:endParaRPr lang="en-US" altLang="ja-JP" dirty="0"/>
          </a:p>
        </p:txBody>
      </p:sp>
      <p:sp>
        <p:nvSpPr>
          <p:cNvPr id="9" name="Content Placeholder 20">
            <a:extLst>
              <a:ext uri="{FF2B5EF4-FFF2-40B4-BE49-F238E27FC236}">
                <a16:creationId xmlns:a16="http://schemas.microsoft.com/office/drawing/2014/main" id="{0CBF9A6C-69D1-9665-B19D-FC6E05A1772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591476"/>
            <a:ext cx="11201588" cy="4202632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F1AF71A1-ED92-5297-D32D-300B2B8C708C}"/>
              </a:ext>
            </a:extLst>
          </p:cNvPr>
          <p:cNvSpPr>
            <a:spLocks noGrp="1"/>
          </p:cNvSpPr>
          <p:nvPr>
            <p:ph type="sldNum" sz="quarter" idx="69"/>
          </p:nvPr>
        </p:nvSpPr>
        <p:spPr>
          <a:xfrm>
            <a:off x="11280576" y="6358386"/>
            <a:ext cx="378024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65181666"/>
      </p:ext>
    </p:extLst>
  </p:cSld>
  <p:clrMapOvr>
    <a:masterClrMapping/>
  </p:clrMapOvr>
  <p:hf hdr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R Logo Lines"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99CE2CC-969C-02B6-4879-786B318E4C8C}"/>
              </a:ext>
            </a:extLst>
          </p:cNvPr>
          <p:cNvGrpSpPr/>
          <p:nvPr/>
        </p:nvGrpSpPr>
        <p:grpSpPr>
          <a:xfrm>
            <a:off x="9042400" y="0"/>
            <a:ext cx="3149600" cy="1498600"/>
            <a:chOff x="6781800" y="3747544"/>
            <a:chExt cx="2362200" cy="1123950"/>
          </a:xfrm>
        </p:grpSpPr>
        <p:pic>
          <p:nvPicPr>
            <p:cNvPr id="3" name="Picture 2" descr="A picture containing icon&#10;&#10;Description automatically generated">
              <a:extLst>
                <a:ext uri="{FF2B5EF4-FFF2-40B4-BE49-F238E27FC236}">
                  <a16:creationId xmlns:a16="http://schemas.microsoft.com/office/drawing/2014/main" id="{FAAFA0D7-EDAD-407E-9C3A-ACDE027BF9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5000" t="38103"/>
            <a:stretch/>
          </p:blipFill>
          <p:spPr>
            <a:xfrm>
              <a:off x="6858000" y="3747544"/>
              <a:ext cx="2286000" cy="1021246"/>
            </a:xfrm>
            <a:prstGeom prst="rect">
              <a:avLst/>
            </a:prstGeom>
          </p:spPr>
        </p:pic>
        <p:pic>
          <p:nvPicPr>
            <p:cNvPr id="4" name="Picture 3" descr="A picture containing device&#10;&#10;Description automatically generated">
              <a:extLst>
                <a:ext uri="{FF2B5EF4-FFF2-40B4-BE49-F238E27FC236}">
                  <a16:creationId xmlns:a16="http://schemas.microsoft.com/office/drawing/2014/main" id="{2181FD1D-8A13-107C-7CF7-146150C00B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4167" t="21698" b="-19184"/>
            <a:stretch/>
          </p:blipFill>
          <p:spPr>
            <a:xfrm>
              <a:off x="6781800" y="3747544"/>
              <a:ext cx="2362200" cy="1123950"/>
            </a:xfrm>
            <a:prstGeom prst="rect">
              <a:avLst/>
            </a:prstGeom>
          </p:spPr>
        </p:pic>
      </p:grpSp>
      <p:sp>
        <p:nvSpPr>
          <p:cNvPr id="8" name="Content Placeholder 20">
            <a:extLst>
              <a:ext uri="{FF2B5EF4-FFF2-40B4-BE49-F238E27FC236}">
                <a16:creationId xmlns:a16="http://schemas.microsoft.com/office/drawing/2014/main" id="{8BEFFA6A-B275-BB4C-2BAC-AEB5E6C604E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591476"/>
            <a:ext cx="11201588" cy="4202632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8EED6EFC-5F2B-F024-4055-4DAD7A2ECC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888" y="457200"/>
            <a:ext cx="11200711" cy="6066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08944C73-F4C0-8780-0A90-8DB53F9226D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012" y="1063892"/>
            <a:ext cx="11201588" cy="381000"/>
          </a:xfrm>
          <a:prstGeom prst="rect">
            <a:avLst/>
          </a:prstGeo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867" b="1" i="0">
                <a:solidFill>
                  <a:schemeClr val="tx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  <a:lvl2pPr marL="120648" indent="0" algn="ctr">
              <a:buNone/>
              <a:defRPr sz="1867"/>
            </a:lvl2pPr>
          </a:lstStyle>
          <a:p>
            <a:pPr lvl="0"/>
            <a:r>
              <a:rPr lang="en-US" dirty="0"/>
              <a:t>Click to add Sub-title</a:t>
            </a:r>
            <a:endParaRPr lang="en-US" altLang="ja-JP" dirty="0"/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680188FA-E983-62D1-D152-B26B0D95FB5F}"/>
              </a:ext>
            </a:extLst>
          </p:cNvPr>
          <p:cNvSpPr>
            <a:spLocks noGrp="1"/>
          </p:cNvSpPr>
          <p:nvPr>
            <p:ph type="sldNum" sz="quarter" idx="69"/>
          </p:nvPr>
        </p:nvSpPr>
        <p:spPr>
          <a:xfrm>
            <a:off x="11280576" y="6358386"/>
            <a:ext cx="378024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540538594"/>
      </p:ext>
    </p:extLst>
  </p:cSld>
  <p:clrMapOvr>
    <a:masterClrMapping/>
  </p:clrMapOvr>
  <p:hf hdr="0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olar Cover">
    <p:bg>
      <p:bgPr>
        <a:gradFill flip="none" rotWithShape="1">
          <a:gsLst>
            <a:gs pos="0">
              <a:srgbClr val="FFB314"/>
            </a:gs>
            <a:gs pos="100000">
              <a:srgbClr val="FF5800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525A1C9-6E64-BD80-664F-73D8FA9F78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9068"/>
            <a:ext cx="12192000" cy="2199861"/>
          </a:xfrm>
          <a:prstGeom prst="rect">
            <a:avLst/>
          </a:prstGeom>
        </p:spPr>
      </p:pic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74EB15CB-DB97-7369-BE85-D7B3060325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1691" y="203709"/>
            <a:ext cx="3289300" cy="1207171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9043631-CA1F-72E1-FA33-47D6B7E96776}"/>
              </a:ext>
            </a:extLst>
          </p:cNvPr>
          <p:cNvSpPr txBox="1">
            <a:spLocks/>
          </p:cNvSpPr>
          <p:nvPr/>
        </p:nvSpPr>
        <p:spPr>
          <a:xfrm>
            <a:off x="7183073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070B284F-70A1-4575-8A69-1E7D15DA9A5E}" type="datetimeyyyy">
              <a:rPr lang="en-US" sz="700" b="0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</a:t>
            </a:r>
          </a:p>
        </p:txBody>
      </p:sp>
      <p:pic>
        <p:nvPicPr>
          <p:cNvPr id="15" name="Picture 14" descr="A picture containing connector, cable&#10;&#10;Description automatically generated">
            <a:extLst>
              <a:ext uri="{FF2B5EF4-FFF2-40B4-BE49-F238E27FC236}">
                <a16:creationId xmlns:a16="http://schemas.microsoft.com/office/drawing/2014/main" id="{D8B662F2-578E-161B-B1FF-4F0F0FE0EC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04307"/>
            <a:ext cx="12192000" cy="3498573"/>
          </a:xfrm>
          <a:prstGeom prst="rect">
            <a:avLst/>
          </a:prstGeom>
        </p:spPr>
      </p:pic>
      <p:sp>
        <p:nvSpPr>
          <p:cNvPr id="16" name="Title 7">
            <a:extLst>
              <a:ext uri="{FF2B5EF4-FFF2-40B4-BE49-F238E27FC236}">
                <a16:creationId xmlns:a16="http://schemas.microsoft.com/office/drawing/2014/main" id="{A4B2E99C-298D-718C-3E87-C7CDDD4666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39" y="3870006"/>
            <a:ext cx="6795051" cy="1527097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56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 dirty="0"/>
              <a:t>Click to edit </a:t>
            </a:r>
            <a:br>
              <a:rPr lang="en-US" altLang="ja-JP" dirty="0"/>
            </a:br>
            <a:r>
              <a:rPr lang="en-US" altLang="ja-JP" dirty="0"/>
              <a:t>Master title style</a:t>
            </a:r>
            <a:endParaRPr lang="en-GB" dirty="0"/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D2C48BD7-3C34-B08C-255C-79D84CBB100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538" y="5476402"/>
            <a:ext cx="6795052" cy="54773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Sub-title / Presenter Name</a:t>
            </a:r>
            <a:endParaRPr lang="en-GB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58C5AC77-1855-61A1-86D8-42A6577554F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25000" y="807294"/>
            <a:ext cx="2109041" cy="204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8651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hdr="0"/>
  <p:extLst>
    <p:ext uri="{DCECCB84-F9BA-43D5-87BE-67443E8EF086}">
      <p15:sldGuideLst xmlns:p15="http://schemas.microsoft.com/office/powerpoint/2012/main"/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White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3CFA260-42A7-FF03-B0A9-5106CA3448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9068"/>
            <a:ext cx="12192000" cy="2199861"/>
          </a:xfrm>
          <a:prstGeom prst="rect">
            <a:avLst/>
          </a:prstGeom>
        </p:spPr>
      </p:pic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60F65EED-1110-732F-1B11-95551A4518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691" y="203709"/>
            <a:ext cx="3289300" cy="1207171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E0C6D5-DA76-9057-8F38-600063C35CD1}"/>
              </a:ext>
            </a:extLst>
          </p:cNvPr>
          <p:cNvSpPr txBox="1">
            <a:spLocks/>
          </p:cNvSpPr>
          <p:nvPr/>
        </p:nvSpPr>
        <p:spPr>
          <a:xfrm>
            <a:off x="7183073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6318BCB0-7DB8-434B-8E73-01EB242A1F8F}" type="datetimeyyyy">
              <a:rPr lang="en-US" sz="700" b="0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</a:t>
            </a:r>
          </a:p>
        </p:txBody>
      </p:sp>
      <p:sp>
        <p:nvSpPr>
          <p:cNvPr id="16" name="Title 7">
            <a:extLst>
              <a:ext uri="{FF2B5EF4-FFF2-40B4-BE49-F238E27FC236}">
                <a16:creationId xmlns:a16="http://schemas.microsoft.com/office/drawing/2014/main" id="{3DE9AE13-4D32-4551-39E8-4FB29B13596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39" y="3870006"/>
            <a:ext cx="6795051" cy="1527097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5600"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 dirty="0"/>
              <a:t>Click to edit </a:t>
            </a:r>
            <a:br>
              <a:rPr lang="en-US" altLang="ja-JP" dirty="0"/>
            </a:br>
            <a:r>
              <a:rPr lang="en-US" altLang="ja-JP" dirty="0"/>
              <a:t>Master title style</a:t>
            </a:r>
            <a:endParaRPr lang="en-GB" dirty="0"/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93420F3A-1D8C-4A97-7690-AA5AC1E2ECB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538" y="5476402"/>
            <a:ext cx="6795052" cy="54773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chemeClr val="tx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Sub-title / Presenter Name</a:t>
            </a:r>
            <a:endParaRPr lang="en-GB" dirty="0"/>
          </a:p>
        </p:txBody>
      </p:sp>
      <p:pic>
        <p:nvPicPr>
          <p:cNvPr id="18" name="Picture 17" descr="A picture containing connector, cable&#10;&#10;Description automatically generated">
            <a:extLst>
              <a:ext uri="{FF2B5EF4-FFF2-40B4-BE49-F238E27FC236}">
                <a16:creationId xmlns:a16="http://schemas.microsoft.com/office/drawing/2014/main" id="{A09988E2-C227-9B42-2310-2FA7BCE544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04307"/>
            <a:ext cx="12192000" cy="3498573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83BE3448-BCC2-D46A-15EB-E157DC9190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25000" y="807294"/>
            <a:ext cx="2109041" cy="204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617370"/>
      </p:ext>
    </p:extLst>
  </p:cSld>
  <p:clrMapOvr>
    <a:masterClrMapping/>
  </p:clrMapOvr>
  <p:hf hdr="0"/>
  <p:extLst>
    <p:ext uri="{DCECCB84-F9BA-43D5-87BE-67443E8EF086}">
      <p15:sldGuideLst xmlns:p15="http://schemas.microsoft.com/office/powerpoint/2012/main"/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cover">
    <p:bg>
      <p:bgPr>
        <a:gradFill flip="none" rotWithShape="1">
          <a:gsLst>
            <a:gs pos="0">
              <a:srgbClr val="FFB314"/>
            </a:gs>
            <a:gs pos="100000">
              <a:srgbClr val="FF5800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F048DB9C-DCF7-0D4F-BD88-98E3E02490F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4000">
                <a:srgbClr val="890078"/>
              </a:gs>
              <a:gs pos="100000">
                <a:srgbClr val="FF5800"/>
              </a:gs>
            </a:gsLst>
            <a:path path="circle">
              <a:fillToRect l="100000" t="100000"/>
            </a:path>
            <a:tileRect r="-100000" b="-100000"/>
          </a:gradFill>
        </p:spPr>
        <p:txBody>
          <a:bodyPr/>
          <a:lstStyle>
            <a:lvl1pPr algn="ctr">
              <a:defRPr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altLang="ja-JP" dirty="0"/>
              <a:t>Click icon to add picture. Send your image to the back for logo to display</a:t>
            </a:r>
            <a:endParaRPr lang="en-GB" dirty="0"/>
          </a:p>
        </p:txBody>
      </p:sp>
      <p:sp>
        <p:nvSpPr>
          <p:cNvPr id="2" name="Title 7">
            <a:extLst>
              <a:ext uri="{FF2B5EF4-FFF2-40B4-BE49-F238E27FC236}">
                <a16:creationId xmlns:a16="http://schemas.microsoft.com/office/drawing/2014/main" id="{8DC08F90-D086-622F-9346-FA7E66730F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39" y="3870006"/>
            <a:ext cx="6795051" cy="1527097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56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 dirty="0"/>
              <a:t>Click to edit </a:t>
            </a:r>
            <a:br>
              <a:rPr lang="en-US" altLang="ja-JP" dirty="0"/>
            </a:br>
            <a:r>
              <a:rPr lang="en-US" altLang="ja-JP" dirty="0"/>
              <a:t>Master title style</a:t>
            </a:r>
            <a:endParaRPr lang="en-GB" dirty="0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C2A07DD5-7476-E78E-877E-5A83444D081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538" y="5476402"/>
            <a:ext cx="6795052" cy="54773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Sub-title / Presenter Name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540F11-B5D8-3385-35F7-66E750CB7A97}"/>
              </a:ext>
            </a:extLst>
          </p:cNvPr>
          <p:cNvSpPr txBox="1">
            <a:spLocks/>
          </p:cNvSpPr>
          <p:nvPr/>
        </p:nvSpPr>
        <p:spPr>
          <a:xfrm>
            <a:off x="7183073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1F040318-8979-4952-A618-4BC676CB2527}" type="datetimeyyyy">
              <a:rPr lang="en-US" sz="700" b="0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9632132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hdr="0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rchard cov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tree, outdoor, outdoor object&#10;&#10;Description automatically generated">
            <a:extLst>
              <a:ext uri="{FF2B5EF4-FFF2-40B4-BE49-F238E27FC236}">
                <a16:creationId xmlns:a16="http://schemas.microsoft.com/office/drawing/2014/main" id="{486376D3-2F5B-0F1C-3148-25259A5CC0B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205588" cy="6858000"/>
          </a:xfrm>
          <a:prstGeom prst="rect">
            <a:avLst/>
          </a:prstGeom>
        </p:spPr>
      </p:pic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C001E068-DCB8-4AF2-A0E0-F83E05F7B5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1691" y="203709"/>
            <a:ext cx="3289300" cy="1207171"/>
          </a:xfrm>
          <a:prstGeom prst="rect">
            <a:avLst/>
          </a:prstGeom>
        </p:spPr>
      </p:pic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146D7014-93D2-44BD-FF82-57EFCFFD348C}"/>
              </a:ext>
            </a:extLst>
          </p:cNvPr>
          <p:cNvSpPr txBox="1">
            <a:spLocks/>
          </p:cNvSpPr>
          <p:nvPr/>
        </p:nvSpPr>
        <p:spPr>
          <a:xfrm>
            <a:off x="7183073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1F040318-8979-4952-A618-4BC676CB2527}" type="datetimeyyyy">
              <a:rPr lang="en-US" sz="700" b="0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</a:t>
            </a:r>
          </a:p>
        </p:txBody>
      </p:sp>
      <p:sp>
        <p:nvSpPr>
          <p:cNvPr id="12" name="Title 7">
            <a:extLst>
              <a:ext uri="{FF2B5EF4-FFF2-40B4-BE49-F238E27FC236}">
                <a16:creationId xmlns:a16="http://schemas.microsoft.com/office/drawing/2014/main" id="{3729E75C-D01E-AAAB-E111-941F5DF17B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39" y="3870006"/>
            <a:ext cx="6795051" cy="1527097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56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 dirty="0"/>
              <a:t>Click to edit </a:t>
            </a:r>
            <a:br>
              <a:rPr lang="en-US" altLang="ja-JP" dirty="0"/>
            </a:br>
            <a:r>
              <a:rPr lang="en-US" altLang="ja-JP" dirty="0"/>
              <a:t>Master title style</a:t>
            </a:r>
            <a:endParaRPr lang="en-GB" dirty="0"/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A985804D-1968-5779-F7D5-38819C3BA9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538" y="5476402"/>
            <a:ext cx="6795052" cy="54773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Sub-title / Presenter Name</a:t>
            </a:r>
            <a:endParaRPr lang="en-GB" dirty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1E684D4B-27EC-5164-F9F2-ABD6014621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25000" y="807294"/>
            <a:ext cx="2109041" cy="204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3596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hd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urora - 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083386" y="2992375"/>
            <a:ext cx="10524898" cy="1080861"/>
          </a:xfrm>
        </p:spPr>
        <p:txBody>
          <a:bodyPr>
            <a:noAutofit/>
          </a:bodyPr>
          <a:lstStyle>
            <a:lvl1pPr marL="0" indent="0">
              <a:buNone/>
              <a:defRPr sz="4400" b="0" i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1083386" y="4156074"/>
            <a:ext cx="10524898" cy="1092819"/>
          </a:xfrm>
        </p:spPr>
        <p:txBody>
          <a:bodyPr>
            <a:noAutofit/>
          </a:bodyPr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7512331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urora divider">
    <p:bg>
      <p:bgPr>
        <a:gradFill flip="none" rotWithShape="1">
          <a:gsLst>
            <a:gs pos="100000">
              <a:srgbClr val="FF5800"/>
            </a:gs>
            <a:gs pos="4000">
              <a:srgbClr val="890078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icon&#10;&#10;Description automatically generated">
            <a:extLst>
              <a:ext uri="{FF2B5EF4-FFF2-40B4-BE49-F238E27FC236}">
                <a16:creationId xmlns:a16="http://schemas.microsoft.com/office/drawing/2014/main" id="{54C71BA1-83D3-4827-C9A8-87C450A0F4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39887"/>
            <a:ext cx="12192000" cy="2199861"/>
          </a:xfrm>
          <a:prstGeom prst="rect">
            <a:avLst/>
          </a:prstGeom>
        </p:spPr>
      </p:pic>
      <p:pic>
        <p:nvPicPr>
          <p:cNvPr id="15" name="Picture 14" descr="A picture containing device&#10;&#10;Description automatically generated">
            <a:extLst>
              <a:ext uri="{FF2B5EF4-FFF2-40B4-BE49-F238E27FC236}">
                <a16:creationId xmlns:a16="http://schemas.microsoft.com/office/drawing/2014/main" id="{2BD5F353-B683-50F6-D59B-CA9DB696DA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2" y="4647501"/>
            <a:ext cx="12186448" cy="1536552"/>
          </a:xfrm>
          <a:prstGeom prst="rect">
            <a:avLst/>
          </a:prstGeom>
        </p:spPr>
      </p:pic>
      <p:sp>
        <p:nvSpPr>
          <p:cNvPr id="2" name="Title 7">
            <a:extLst>
              <a:ext uri="{FF2B5EF4-FFF2-40B4-BE49-F238E27FC236}">
                <a16:creationId xmlns:a16="http://schemas.microsoft.com/office/drawing/2014/main" id="{6647BFCF-3982-CCAA-7A02-3B65204B97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39" y="2394152"/>
            <a:ext cx="6795051" cy="1527097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56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 dirty="0"/>
              <a:t>Click to edit Divider</a:t>
            </a:r>
            <a:endParaRPr lang="en-GB" dirty="0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E3404243-D446-89D8-2EE0-CCCD9B4F8BD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538" y="4000547"/>
            <a:ext cx="6795052" cy="54773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Sub-title / Presenter Name</a:t>
            </a:r>
            <a:endParaRPr lang="en-GB" dirty="0"/>
          </a:p>
        </p:txBody>
      </p:sp>
      <p:pic>
        <p:nvPicPr>
          <p:cNvPr id="11" name="Picture 10" descr="Logo&#10;&#10;Description automatically generated">
            <a:extLst>
              <a:ext uri="{FF2B5EF4-FFF2-40B4-BE49-F238E27FC236}">
                <a16:creationId xmlns:a16="http://schemas.microsoft.com/office/drawing/2014/main" id="{C9DC505A-2D26-1889-C779-148711CE95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0050" y="6226983"/>
            <a:ext cx="1494932" cy="548639"/>
          </a:xfrm>
          <a:prstGeom prst="rect">
            <a:avLst/>
          </a:prstGeom>
        </p:spPr>
      </p:pic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CCCF9DBF-C7CC-D860-1ABE-732E6CBB51D6}"/>
              </a:ext>
            </a:extLst>
          </p:cNvPr>
          <p:cNvSpPr txBox="1">
            <a:spLocks/>
          </p:cNvSpPr>
          <p:nvPr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7C5DE94C-99BC-4FD5-A5C6-7E6A23D3827C}" type="datetimeyyyy">
              <a:rPr lang="en-US" sz="700" b="0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B7DC6CAB-D34C-D60A-CC7D-6395237BF6A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59D4B2-E832-B7CD-9885-4542055140B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68913904"/>
      </p:ext>
    </p:extLst>
  </p:cSld>
  <p:clrMapOvr>
    <a:masterClrMapping/>
  </p:clrMapOvr>
  <p:hf hdr="0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olar divider">
    <p:bg>
      <p:bgPr>
        <a:gradFill>
          <a:gsLst>
            <a:gs pos="0">
              <a:srgbClr val="FFB314"/>
            </a:gs>
            <a:gs pos="100000">
              <a:srgbClr val="FF5800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icon&#10;&#10;Description automatically generated">
            <a:extLst>
              <a:ext uri="{FF2B5EF4-FFF2-40B4-BE49-F238E27FC236}">
                <a16:creationId xmlns:a16="http://schemas.microsoft.com/office/drawing/2014/main" id="{54C71BA1-83D3-4827-C9A8-87C450A0F4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39887"/>
            <a:ext cx="12192000" cy="2199861"/>
          </a:xfrm>
          <a:prstGeom prst="rect">
            <a:avLst/>
          </a:prstGeom>
        </p:spPr>
      </p:pic>
      <p:pic>
        <p:nvPicPr>
          <p:cNvPr id="15" name="Picture 14" descr="A picture containing device&#10;&#10;Description automatically generated">
            <a:extLst>
              <a:ext uri="{FF2B5EF4-FFF2-40B4-BE49-F238E27FC236}">
                <a16:creationId xmlns:a16="http://schemas.microsoft.com/office/drawing/2014/main" id="{2BD5F353-B683-50F6-D59B-CA9DB696DA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648201"/>
            <a:ext cx="12180896" cy="1535852"/>
          </a:xfrm>
          <a:prstGeom prst="rect">
            <a:avLst/>
          </a:prstGeom>
        </p:spPr>
      </p:pic>
      <p:sp>
        <p:nvSpPr>
          <p:cNvPr id="18" name="Title 7">
            <a:extLst>
              <a:ext uri="{FF2B5EF4-FFF2-40B4-BE49-F238E27FC236}">
                <a16:creationId xmlns:a16="http://schemas.microsoft.com/office/drawing/2014/main" id="{67CCE83A-7C05-0BA3-56E8-C8A7126C14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39" y="2394152"/>
            <a:ext cx="6795051" cy="1527097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56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 dirty="0"/>
              <a:t>Click to edit Divider</a:t>
            </a:r>
            <a:endParaRPr lang="en-GB" dirty="0"/>
          </a:p>
        </p:txBody>
      </p:sp>
      <p:sp>
        <p:nvSpPr>
          <p:cNvPr id="19" name="Text Placeholder 9">
            <a:extLst>
              <a:ext uri="{FF2B5EF4-FFF2-40B4-BE49-F238E27FC236}">
                <a16:creationId xmlns:a16="http://schemas.microsoft.com/office/drawing/2014/main" id="{8BD5F945-9526-50AB-F03C-81AA1D0392D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538" y="4000547"/>
            <a:ext cx="6795052" cy="54773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Sub-title / Presenter Name</a:t>
            </a:r>
            <a:endParaRPr lang="en-GB" dirty="0"/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E13BDA52-EACA-ED5B-66AA-1FFC721105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0050" y="6226983"/>
            <a:ext cx="1494932" cy="548639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1A76DC12-D48C-AF29-5BD9-B74421C476B0}"/>
              </a:ext>
            </a:extLst>
          </p:cNvPr>
          <p:cNvSpPr txBox="1">
            <a:spLocks/>
          </p:cNvSpPr>
          <p:nvPr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CD22CE56-B61F-45E9-B14C-06C73452CB93}" type="datetimeyyyy">
              <a:rPr lang="en-US" sz="700" b="0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DFD41A6F-C63C-8531-0E7F-25589016F89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6CD4BF50-6A69-BEB3-75EA-EB03FAB676B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280576" y="6358386"/>
            <a:ext cx="37802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675089800"/>
      </p:ext>
    </p:extLst>
  </p:cSld>
  <p:clrMapOvr>
    <a:masterClrMapping/>
  </p:clrMapOvr>
  <p:hf hdr="0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urora End Slide">
    <p:bg>
      <p:bgPr>
        <a:gradFill flip="none" rotWithShape="1">
          <a:gsLst>
            <a:gs pos="100000">
              <a:srgbClr val="FF5800"/>
            </a:gs>
            <a:gs pos="4000">
              <a:srgbClr val="890078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icon&#10;&#10;Description automatically generated">
            <a:extLst>
              <a:ext uri="{FF2B5EF4-FFF2-40B4-BE49-F238E27FC236}">
                <a16:creationId xmlns:a16="http://schemas.microsoft.com/office/drawing/2014/main" id="{54C71BA1-83D3-4827-C9A8-87C450A0F4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39887"/>
            <a:ext cx="12192000" cy="2199861"/>
          </a:xfrm>
          <a:prstGeom prst="rect">
            <a:avLst/>
          </a:prstGeom>
        </p:spPr>
      </p:pic>
      <p:pic>
        <p:nvPicPr>
          <p:cNvPr id="15" name="Picture 14" descr="A picture containing device&#10;&#10;Description automatically generated">
            <a:extLst>
              <a:ext uri="{FF2B5EF4-FFF2-40B4-BE49-F238E27FC236}">
                <a16:creationId xmlns:a16="http://schemas.microsoft.com/office/drawing/2014/main" id="{2BD5F353-B683-50F6-D59B-CA9DB696DA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2" y="4647501"/>
            <a:ext cx="12186448" cy="1536552"/>
          </a:xfrm>
          <a:prstGeom prst="rect">
            <a:avLst/>
          </a:prstGeom>
        </p:spPr>
      </p:pic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29F6752F-C195-900B-743A-3C3A7BB568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86456" y="1844499"/>
            <a:ext cx="7219089" cy="2649401"/>
          </a:xfrm>
          <a:prstGeom prst="rect">
            <a:avLst/>
          </a:prstGeom>
        </p:spPr>
      </p:pic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2F53BE18-10C1-079A-6620-B10DA868A4D1}"/>
              </a:ext>
            </a:extLst>
          </p:cNvPr>
          <p:cNvSpPr txBox="1">
            <a:spLocks/>
          </p:cNvSpPr>
          <p:nvPr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9DBFA95E-50DC-4369-B56A-7D93EAE84222}" type="datetimeyyyy">
              <a:rPr lang="en-US" sz="700" b="0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B15B43A2-27E6-695E-7478-295E22540D0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3ED374-E56F-7B92-7C0F-98C91733A38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280576" y="6358386"/>
            <a:ext cx="37802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314276892"/>
      </p:ext>
    </p:extLst>
  </p:cSld>
  <p:clrMapOvr>
    <a:masterClrMapping/>
  </p:clrMapOvr>
  <p:hf hdr="0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olar End Slide">
    <p:bg>
      <p:bgPr>
        <a:gradFill>
          <a:gsLst>
            <a:gs pos="0">
              <a:srgbClr val="FFB314"/>
            </a:gs>
            <a:gs pos="100000">
              <a:srgbClr val="FF5800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icon&#10;&#10;Description automatically generated">
            <a:extLst>
              <a:ext uri="{FF2B5EF4-FFF2-40B4-BE49-F238E27FC236}">
                <a16:creationId xmlns:a16="http://schemas.microsoft.com/office/drawing/2014/main" id="{54C71BA1-83D3-4827-C9A8-87C450A0F4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39887"/>
            <a:ext cx="12192000" cy="2199861"/>
          </a:xfrm>
          <a:prstGeom prst="rect">
            <a:avLst/>
          </a:prstGeom>
        </p:spPr>
      </p:pic>
      <p:pic>
        <p:nvPicPr>
          <p:cNvPr id="15" name="Picture 14" descr="A picture containing device&#10;&#10;Description automatically generated">
            <a:extLst>
              <a:ext uri="{FF2B5EF4-FFF2-40B4-BE49-F238E27FC236}">
                <a16:creationId xmlns:a16="http://schemas.microsoft.com/office/drawing/2014/main" id="{2BD5F353-B683-50F6-D59B-CA9DB696DA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648201"/>
            <a:ext cx="12180896" cy="1535852"/>
          </a:xfrm>
          <a:prstGeom prst="rect">
            <a:avLst/>
          </a:prstGeom>
        </p:spPr>
      </p:pic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6D76C8DB-10B9-4AF5-08BB-850195E11E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86456" y="1844499"/>
            <a:ext cx="7219089" cy="2649401"/>
          </a:xfrm>
          <a:prstGeom prst="rect">
            <a:avLst/>
          </a:prstGeom>
        </p:spPr>
      </p:pic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0331C954-49F8-9DF5-8795-A8BED44ABA05}"/>
              </a:ext>
            </a:extLst>
          </p:cNvPr>
          <p:cNvSpPr txBox="1">
            <a:spLocks/>
          </p:cNvSpPr>
          <p:nvPr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C259C16A-6D70-46F6-BB13-4DDF4D227DE7}" type="datetimeyyyy">
              <a:rPr lang="en-US" sz="700" b="0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7AD62FCC-CAB2-0F2C-5800-59A75EF4383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4873444C-6F5C-E5F9-9C67-F4D80DE8378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280576" y="6358386"/>
            <a:ext cx="37802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794989609"/>
      </p:ext>
    </p:extLst>
  </p:cSld>
  <p:clrMapOvr>
    <a:masterClrMapping/>
  </p:clrMapOvr>
  <p:hf hdr="0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Aurora - 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 txBox="1">
            <a:spLocks noChangeArrowheads="1"/>
          </p:cNvSpPr>
          <p:nvPr userDrawn="1"/>
        </p:nvSpPr>
        <p:spPr bwMode="auto">
          <a:xfrm>
            <a:off x="4731663" y="6600908"/>
            <a:ext cx="2486346" cy="165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/>
          <a:lstStyle/>
          <a:p>
            <a:pPr algn="ctr">
              <a:lnSpc>
                <a:spcPct val="90000"/>
              </a:lnSpc>
              <a:spcAft>
                <a:spcPct val="30000"/>
              </a:spcAft>
            </a:pPr>
            <a:r>
              <a:rPr lang="en-US" sz="7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©2017 Avanade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05580910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Aurora - 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083386" y="2789175"/>
            <a:ext cx="10524898" cy="1080861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4400" b="0" i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1083386" y="4156074"/>
            <a:ext cx="10524898" cy="1092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3281804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urora -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31207" y="6356350"/>
            <a:ext cx="495656" cy="365125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3847DB54-D037-B84F-B6F1-2E8DA40D09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960792" y="1524000"/>
            <a:ext cx="10270415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8676703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fault Cover">
    <p:bg>
      <p:bgPr>
        <a:gradFill flip="none" rotWithShape="1">
          <a:gsLst>
            <a:gs pos="100000">
              <a:srgbClr val="FF5800"/>
            </a:gs>
            <a:gs pos="4000">
              <a:srgbClr val="890078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21886E79-9219-F17B-3C70-41B15AE518FB}"/>
              </a:ext>
            </a:extLst>
          </p:cNvPr>
          <p:cNvSpPr txBox="1">
            <a:spLocks/>
          </p:cNvSpPr>
          <p:nvPr userDrawn="1"/>
        </p:nvSpPr>
        <p:spPr>
          <a:xfrm>
            <a:off x="7183073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F4B3D787-7334-4982-80B7-C944E69A29D5}" type="datetimeyyyy">
              <a:rPr lang="en-US" sz="700" b="0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&lt;Confidential&gt;</a:t>
            </a:r>
          </a:p>
        </p:txBody>
      </p:sp>
      <p:sp>
        <p:nvSpPr>
          <p:cNvPr id="16" name="Title 7">
            <a:extLst>
              <a:ext uri="{FF2B5EF4-FFF2-40B4-BE49-F238E27FC236}">
                <a16:creationId xmlns:a16="http://schemas.microsoft.com/office/drawing/2014/main" id="{7815DE0C-5A28-56AF-3943-38EED1379F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39" y="3870006"/>
            <a:ext cx="6795051" cy="1527097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56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 dirty="0"/>
              <a:t>Click to edit </a:t>
            </a:r>
            <a:br>
              <a:rPr lang="en-US" altLang="ja-JP" dirty="0"/>
            </a:br>
            <a:r>
              <a:rPr lang="en-US" altLang="ja-JP" dirty="0"/>
              <a:t>Master title style</a:t>
            </a:r>
            <a:endParaRPr lang="en-GB" dirty="0"/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D14972AC-7882-F4C6-71D6-47442D58E08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538" y="5476402"/>
            <a:ext cx="6795052" cy="54773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Sub-title / Presenter Name</a:t>
            </a:r>
            <a:endParaRPr lang="en-GB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5B1D190-8EF7-2DC1-1C48-7AD61E9909E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419068"/>
            <a:ext cx="12192000" cy="2199861"/>
          </a:xfrm>
          <a:prstGeom prst="rect">
            <a:avLst/>
          </a:prstGeom>
        </p:spPr>
      </p:pic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B5D698D0-3997-AFDF-8B57-7A5E9687D16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1691" y="203709"/>
            <a:ext cx="3289300" cy="1207171"/>
          </a:xfrm>
          <a:prstGeom prst="rect">
            <a:avLst/>
          </a:prstGeom>
        </p:spPr>
      </p:pic>
      <p:pic>
        <p:nvPicPr>
          <p:cNvPr id="4" name="Picture 3" descr="A picture containing connector, cable&#10;&#10;Description automatically generated">
            <a:extLst>
              <a:ext uri="{FF2B5EF4-FFF2-40B4-BE49-F238E27FC236}">
                <a16:creationId xmlns:a16="http://schemas.microsoft.com/office/drawing/2014/main" id="{44E9AC7C-EA8A-DB28-854D-B963D059F4D8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0" y="204307"/>
            <a:ext cx="12192000" cy="3498573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FBB439F9-A6E1-0F4D-C2DE-0021CA8DDD6A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25000" y="807294"/>
            <a:ext cx="2109041" cy="204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8511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3546DB1B-99CB-5524-57E1-771E0E2873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888" y="457200"/>
            <a:ext cx="11200711" cy="9876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8A5CB907-4D61-9CF2-381E-38378F53CC8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700808"/>
            <a:ext cx="11201588" cy="4300106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E6496CA-2B77-15D6-DADC-74A4D06819E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165258030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n content white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467783" y="457200"/>
            <a:ext cx="11191329" cy="60277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Contents</a:t>
            </a:r>
            <a:endParaRPr lang="en-ZA" dirty="0"/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103A65A1-9BA3-5FEF-DE29-03D23169B78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1381485"/>
            <a:ext cx="2115353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5" name="Text Placeholder 17">
            <a:extLst>
              <a:ext uri="{FF2B5EF4-FFF2-40B4-BE49-F238E27FC236}">
                <a16:creationId xmlns:a16="http://schemas.microsoft.com/office/drawing/2014/main" id="{7A41A8C1-B8C7-CD46-761F-46CE1B067AC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2058820"/>
            <a:ext cx="2115353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lang="en-ZA" b="0" i="0" u="none" strike="noStrike" smtClean="0">
                <a:effectLst/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8CE46B96-3CC5-5C8F-04B9-4CE029F39CC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64483" y="1381485"/>
            <a:ext cx="2108785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7" name="Text Placeholder 17">
            <a:extLst>
              <a:ext uri="{FF2B5EF4-FFF2-40B4-BE49-F238E27FC236}">
                <a16:creationId xmlns:a16="http://schemas.microsoft.com/office/drawing/2014/main" id="{4D2A1FA7-0803-D4CC-504D-5BDE1BEA9BA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64483" y="2058820"/>
            <a:ext cx="2108785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7F8EE113-52F0-8B79-0BF0-8E16E678747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32998" y="1381485"/>
            <a:ext cx="2102217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10" name="Text Placeholder 17">
            <a:extLst>
              <a:ext uri="{FF2B5EF4-FFF2-40B4-BE49-F238E27FC236}">
                <a16:creationId xmlns:a16="http://schemas.microsoft.com/office/drawing/2014/main" id="{2656D415-4863-1D64-3877-DBA6E413070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2998" y="2058820"/>
            <a:ext cx="2102217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21537A39-CABD-B23A-D113-CC67D83B4BB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294944" y="1381485"/>
            <a:ext cx="2102219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FD273C62-EB99-279D-64E8-B884873C1D7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94944" y="2058820"/>
            <a:ext cx="2102219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39504631-2507-0CA3-F9E5-494297A5CA3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556893" y="1381485"/>
            <a:ext cx="2102220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14" name="Text Placeholder 17">
            <a:extLst>
              <a:ext uri="{FF2B5EF4-FFF2-40B4-BE49-F238E27FC236}">
                <a16:creationId xmlns:a16="http://schemas.microsoft.com/office/drawing/2014/main" id="{B60B328A-161C-B1DE-AD05-79864CA6040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556893" y="2058820"/>
            <a:ext cx="2102220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932B228A-159A-2D8A-16F5-F2A802F2138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57200" y="3731206"/>
            <a:ext cx="2115353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06</a:t>
            </a:r>
          </a:p>
        </p:txBody>
      </p:sp>
      <p:sp>
        <p:nvSpPr>
          <p:cNvPr id="16" name="Text Placeholder 17">
            <a:extLst>
              <a:ext uri="{FF2B5EF4-FFF2-40B4-BE49-F238E27FC236}">
                <a16:creationId xmlns:a16="http://schemas.microsoft.com/office/drawing/2014/main" id="{227A143F-F4D2-5A3E-22A8-51FB3E73A94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57200" y="4408541"/>
            <a:ext cx="2115353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6A5176CA-787A-D4DA-EEF2-076A771A312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764483" y="3731206"/>
            <a:ext cx="2108785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07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E72682CC-6D2C-8D80-DBD7-C00C270BCE1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764483" y="4408541"/>
            <a:ext cx="2108785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68A8336A-008C-A965-E68A-0E864E02ED0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032998" y="3731206"/>
            <a:ext cx="2102217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08</a:t>
            </a:r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C82EAC7B-5B4B-53CB-109D-4CC72EF9989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032998" y="4408541"/>
            <a:ext cx="2102217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2A4F3D01-94BF-DD9F-673F-CF5F5D6FB21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294944" y="3731206"/>
            <a:ext cx="2102219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09</a:t>
            </a:r>
          </a:p>
        </p:txBody>
      </p:sp>
      <p:sp>
        <p:nvSpPr>
          <p:cNvPr id="23" name="Text Placeholder 17">
            <a:extLst>
              <a:ext uri="{FF2B5EF4-FFF2-40B4-BE49-F238E27FC236}">
                <a16:creationId xmlns:a16="http://schemas.microsoft.com/office/drawing/2014/main" id="{BC54AC7D-40F8-F738-5162-DD663140854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294944" y="4408541"/>
            <a:ext cx="2102219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17E4674F-8891-BABB-F6D9-7791E6333BE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556893" y="3731206"/>
            <a:ext cx="2102220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10</a:t>
            </a:r>
          </a:p>
        </p:txBody>
      </p:sp>
      <p:sp>
        <p:nvSpPr>
          <p:cNvPr id="25" name="Text Placeholder 17">
            <a:extLst>
              <a:ext uri="{FF2B5EF4-FFF2-40B4-BE49-F238E27FC236}">
                <a16:creationId xmlns:a16="http://schemas.microsoft.com/office/drawing/2014/main" id="{9F752569-F23E-EC6E-C511-B8E034158AE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556893" y="4408541"/>
            <a:ext cx="2102220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5ACA231-9FEA-71C6-91CC-CF940004C39E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4243771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Aurora -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60793" y="1122363"/>
            <a:ext cx="10270414" cy="2387600"/>
          </a:xfrm>
        </p:spPr>
        <p:txBody>
          <a:bodyPr anchor="b">
            <a:noAutofit/>
          </a:bodyPr>
          <a:lstStyle>
            <a:lvl1pPr algn="l">
              <a:defRPr sz="4400" b="0" i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60793" y="3682980"/>
            <a:ext cx="10270414" cy="1655762"/>
          </a:xfrm>
        </p:spPr>
        <p:txBody>
          <a:bodyPr>
            <a:no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31207" y="6356350"/>
            <a:ext cx="495656" cy="365125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3847DB54-D037-B84F-B6F1-2E8DA40D09A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67796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 userDrawn="1">
          <p15:clr>
            <a:srgbClr val="FBAE40"/>
          </p15:clr>
        </p15:guide>
        <p15:guide id="4" pos="7083" userDrawn="1">
          <p15:clr>
            <a:srgbClr val="FBAE40"/>
          </p15:clr>
        </p15:guide>
        <p15:guide id="5" orient="horz" pos="119" userDrawn="1">
          <p15:clr>
            <a:srgbClr val="FBAE40"/>
          </p15:clr>
        </p15:guide>
        <p15:guide id="6" orient="horz" pos="3929" userDrawn="1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n content aurora">
    <p:bg bwMode="ltGray">
      <p:bgPr>
        <a:gradFill flip="none" rotWithShape="1">
          <a:gsLst>
            <a:gs pos="4000">
              <a:srgbClr val="890078"/>
            </a:gs>
            <a:gs pos="100000">
              <a:srgbClr val="FF5800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 descr="Logo&#10;&#10;Description automatically generated">
            <a:extLst>
              <a:ext uri="{FF2B5EF4-FFF2-40B4-BE49-F238E27FC236}">
                <a16:creationId xmlns:a16="http://schemas.microsoft.com/office/drawing/2014/main" id="{AE150103-C9EC-F091-783C-8228210D5B9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0050" y="6226983"/>
            <a:ext cx="1494932" cy="548639"/>
          </a:xfrm>
          <a:prstGeom prst="rect">
            <a:avLst/>
          </a:prstGeom>
        </p:spPr>
      </p:pic>
      <p:sp>
        <p:nvSpPr>
          <p:cNvPr id="34" name="Title 1">
            <a:extLst>
              <a:ext uri="{FF2B5EF4-FFF2-40B4-BE49-F238E27FC236}">
                <a16:creationId xmlns:a16="http://schemas.microsoft.com/office/drawing/2014/main" id="{478929EE-90EC-E796-2FD6-3D3D82FCDB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783" y="457200"/>
            <a:ext cx="11191329" cy="60277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Contents</a:t>
            </a:r>
            <a:endParaRPr lang="en-ZA" dirty="0"/>
          </a:p>
        </p:txBody>
      </p:sp>
      <p:sp>
        <p:nvSpPr>
          <p:cNvPr id="35" name="Text Placeholder 7">
            <a:extLst>
              <a:ext uri="{FF2B5EF4-FFF2-40B4-BE49-F238E27FC236}">
                <a16:creationId xmlns:a16="http://schemas.microsoft.com/office/drawing/2014/main" id="{5911E09F-F173-578E-C704-272662FE42F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1381485"/>
            <a:ext cx="2115353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36" name="Text Placeholder 17">
            <a:extLst>
              <a:ext uri="{FF2B5EF4-FFF2-40B4-BE49-F238E27FC236}">
                <a16:creationId xmlns:a16="http://schemas.microsoft.com/office/drawing/2014/main" id="{9FECAE49-9679-0CDD-0407-0BAF8641607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2058820"/>
            <a:ext cx="2115353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lang="en-ZA" b="0" i="0" u="none" strike="noStrike" smtClean="0">
                <a:effectLst/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7" name="Text Placeholder 7">
            <a:extLst>
              <a:ext uri="{FF2B5EF4-FFF2-40B4-BE49-F238E27FC236}">
                <a16:creationId xmlns:a16="http://schemas.microsoft.com/office/drawing/2014/main" id="{813C46CF-751D-000D-3F46-7CD49BC54CA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64483" y="1381485"/>
            <a:ext cx="2108785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40" name="Text Placeholder 17">
            <a:extLst>
              <a:ext uri="{FF2B5EF4-FFF2-40B4-BE49-F238E27FC236}">
                <a16:creationId xmlns:a16="http://schemas.microsoft.com/office/drawing/2014/main" id="{3C6C9583-E61D-582B-B9F7-A9C2B3611F0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64483" y="2058820"/>
            <a:ext cx="2108785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3" name="Text Placeholder 7">
            <a:extLst>
              <a:ext uri="{FF2B5EF4-FFF2-40B4-BE49-F238E27FC236}">
                <a16:creationId xmlns:a16="http://schemas.microsoft.com/office/drawing/2014/main" id="{BC0CA3EB-96C1-5028-EA40-CB74581DFE7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32998" y="1381485"/>
            <a:ext cx="2102217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46" name="Text Placeholder 17">
            <a:extLst>
              <a:ext uri="{FF2B5EF4-FFF2-40B4-BE49-F238E27FC236}">
                <a16:creationId xmlns:a16="http://schemas.microsoft.com/office/drawing/2014/main" id="{07C6DA12-C67C-87E7-53A4-7C2545D74AF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2998" y="2058820"/>
            <a:ext cx="2102217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9" name="Text Placeholder 7">
            <a:extLst>
              <a:ext uri="{FF2B5EF4-FFF2-40B4-BE49-F238E27FC236}">
                <a16:creationId xmlns:a16="http://schemas.microsoft.com/office/drawing/2014/main" id="{5D0910C9-255F-A524-0C50-A8A611830BA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294944" y="1381485"/>
            <a:ext cx="2102219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50" name="Text Placeholder 17">
            <a:extLst>
              <a:ext uri="{FF2B5EF4-FFF2-40B4-BE49-F238E27FC236}">
                <a16:creationId xmlns:a16="http://schemas.microsoft.com/office/drawing/2014/main" id="{3292D09D-8321-0815-34B0-29B288A611F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94944" y="2058820"/>
            <a:ext cx="2102219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1" name="Text Placeholder 7">
            <a:extLst>
              <a:ext uri="{FF2B5EF4-FFF2-40B4-BE49-F238E27FC236}">
                <a16:creationId xmlns:a16="http://schemas.microsoft.com/office/drawing/2014/main" id="{4F7E66C4-97B3-9428-2D76-AAAB368289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556893" y="1381485"/>
            <a:ext cx="2102220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52" name="Text Placeholder 17">
            <a:extLst>
              <a:ext uri="{FF2B5EF4-FFF2-40B4-BE49-F238E27FC236}">
                <a16:creationId xmlns:a16="http://schemas.microsoft.com/office/drawing/2014/main" id="{780D0E5D-3D84-5E66-EA78-92C5998599E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556893" y="2058820"/>
            <a:ext cx="2102220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3" name="Text Placeholder 7">
            <a:extLst>
              <a:ext uri="{FF2B5EF4-FFF2-40B4-BE49-F238E27FC236}">
                <a16:creationId xmlns:a16="http://schemas.microsoft.com/office/drawing/2014/main" id="{356BAD5F-B05C-19B7-98B5-8CDE61BD822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57200" y="3731206"/>
            <a:ext cx="2115353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06</a:t>
            </a:r>
          </a:p>
        </p:txBody>
      </p:sp>
      <p:sp>
        <p:nvSpPr>
          <p:cNvPr id="54" name="Text Placeholder 17">
            <a:extLst>
              <a:ext uri="{FF2B5EF4-FFF2-40B4-BE49-F238E27FC236}">
                <a16:creationId xmlns:a16="http://schemas.microsoft.com/office/drawing/2014/main" id="{612D9248-7969-3866-8568-A6E4BB33F9A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57200" y="4408541"/>
            <a:ext cx="2115353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5" name="Text Placeholder 7">
            <a:extLst>
              <a:ext uri="{FF2B5EF4-FFF2-40B4-BE49-F238E27FC236}">
                <a16:creationId xmlns:a16="http://schemas.microsoft.com/office/drawing/2014/main" id="{0166A944-73A4-AE9E-9D5C-AFA9AE67B42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764483" y="3731206"/>
            <a:ext cx="2108785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07</a:t>
            </a:r>
          </a:p>
        </p:txBody>
      </p:sp>
      <p:sp>
        <p:nvSpPr>
          <p:cNvPr id="56" name="Text Placeholder 17">
            <a:extLst>
              <a:ext uri="{FF2B5EF4-FFF2-40B4-BE49-F238E27FC236}">
                <a16:creationId xmlns:a16="http://schemas.microsoft.com/office/drawing/2014/main" id="{EF8C358E-4E72-6D47-AC9B-9E98B5D1E37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764483" y="4408541"/>
            <a:ext cx="2108785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7" name="Text Placeholder 7">
            <a:extLst>
              <a:ext uri="{FF2B5EF4-FFF2-40B4-BE49-F238E27FC236}">
                <a16:creationId xmlns:a16="http://schemas.microsoft.com/office/drawing/2014/main" id="{06F580CB-EA27-B73D-81A6-33C38D857F8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032998" y="3731206"/>
            <a:ext cx="2102217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08</a:t>
            </a:r>
          </a:p>
        </p:txBody>
      </p:sp>
      <p:sp>
        <p:nvSpPr>
          <p:cNvPr id="58" name="Text Placeholder 17">
            <a:extLst>
              <a:ext uri="{FF2B5EF4-FFF2-40B4-BE49-F238E27FC236}">
                <a16:creationId xmlns:a16="http://schemas.microsoft.com/office/drawing/2014/main" id="{A91DDBEF-7B61-2A23-2299-AEEDC643600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032998" y="4408541"/>
            <a:ext cx="2102217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9" name="Text Placeholder 7">
            <a:extLst>
              <a:ext uri="{FF2B5EF4-FFF2-40B4-BE49-F238E27FC236}">
                <a16:creationId xmlns:a16="http://schemas.microsoft.com/office/drawing/2014/main" id="{00EC9594-0701-921F-7462-BA195E840ED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294944" y="3731206"/>
            <a:ext cx="2102219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09</a:t>
            </a:r>
          </a:p>
        </p:txBody>
      </p:sp>
      <p:sp>
        <p:nvSpPr>
          <p:cNvPr id="60" name="Text Placeholder 17">
            <a:extLst>
              <a:ext uri="{FF2B5EF4-FFF2-40B4-BE49-F238E27FC236}">
                <a16:creationId xmlns:a16="http://schemas.microsoft.com/office/drawing/2014/main" id="{76DAD3E8-0F4D-10B6-A548-319AF122BA2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294944" y="4408541"/>
            <a:ext cx="2102219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1" name="Text Placeholder 7">
            <a:extLst>
              <a:ext uri="{FF2B5EF4-FFF2-40B4-BE49-F238E27FC236}">
                <a16:creationId xmlns:a16="http://schemas.microsoft.com/office/drawing/2014/main" id="{4F29B8C8-51B6-160A-A9F0-64EDB98E776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556893" y="3731206"/>
            <a:ext cx="2102220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10</a:t>
            </a:r>
          </a:p>
        </p:txBody>
      </p:sp>
      <p:sp>
        <p:nvSpPr>
          <p:cNvPr id="62" name="Text Placeholder 17">
            <a:extLst>
              <a:ext uri="{FF2B5EF4-FFF2-40B4-BE49-F238E27FC236}">
                <a16:creationId xmlns:a16="http://schemas.microsoft.com/office/drawing/2014/main" id="{F87CC49F-ACC8-5D30-0627-14DD7643BBC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556893" y="4408541"/>
            <a:ext cx="2102220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E147AB53-C691-5013-D7C3-027518C8D5B8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2B1E1B65-15D6-47E3-B4BC-3965E710E8B6}" type="datetimeyyyy">
              <a:rPr lang="en-US" sz="700" b="0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&lt;Confidential&gt;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84805073-BB1F-D8CD-4F91-42AE7324BA2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283E5AE-084B-D203-27C8-C136702D4E12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6083078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ve content aurora">
    <p:bg bwMode="ltGray">
      <p:bgPr>
        <a:gradFill flip="none" rotWithShape="1">
          <a:gsLst>
            <a:gs pos="100000">
              <a:schemeClr val="tx2"/>
            </a:gs>
            <a:gs pos="4000">
              <a:srgbClr val="890078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58730EC-DD51-B99C-842B-EFFBD0F67082}"/>
              </a:ext>
            </a:extLst>
          </p:cNvPr>
          <p:cNvSpPr/>
          <p:nvPr userDrawn="1"/>
        </p:nvSpPr>
        <p:spPr>
          <a:xfrm>
            <a:off x="1" y="0"/>
            <a:ext cx="7180735" cy="6858000"/>
          </a:xfrm>
          <a:prstGeom prst="rect">
            <a:avLst/>
          </a:prstGeom>
          <a:gradFill flip="none" rotWithShape="1">
            <a:gsLst>
              <a:gs pos="100000">
                <a:schemeClr val="tx2">
                  <a:lumMod val="0"/>
                  <a:alpha val="0"/>
                </a:schemeClr>
              </a:gs>
              <a:gs pos="0">
                <a:schemeClr val="accent1">
                  <a:lumMod val="0"/>
                  <a:alpha val="8000"/>
                </a:schemeClr>
              </a:gs>
            </a:gsLst>
            <a:lin ang="0" scaled="1"/>
            <a:tileRect/>
          </a:gra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000" tIns="48000" rIns="48000" bIns="48000" rtlCol="0" anchor="ctr"/>
          <a:lstStyle/>
          <a:p>
            <a:pPr algn="ctr" fontAlgn="auto">
              <a:lnSpc>
                <a:spcPct val="110000"/>
              </a:lnSpc>
              <a:spcBef>
                <a:spcPts val="267"/>
              </a:spcBef>
              <a:spcAft>
                <a:spcPts val="267"/>
              </a:spcAft>
            </a:pPr>
            <a:endParaRPr lang="en-US" sz="2133" dirty="0"/>
          </a:p>
        </p:txBody>
      </p:sp>
      <p:pic>
        <p:nvPicPr>
          <p:cNvPr id="18" name="Picture 17" descr="A picture containing icon&#10;&#10;Description automatically generated">
            <a:extLst>
              <a:ext uri="{FF2B5EF4-FFF2-40B4-BE49-F238E27FC236}">
                <a16:creationId xmlns:a16="http://schemas.microsoft.com/office/drawing/2014/main" id="{64C3455E-1EFC-A442-358F-8FE75BAFB07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27974"/>
            <a:ext cx="12192000" cy="2199861"/>
          </a:xfrm>
          <a:prstGeom prst="rect">
            <a:avLst/>
          </a:prstGeom>
        </p:spPr>
      </p:pic>
      <p:pic>
        <p:nvPicPr>
          <p:cNvPr id="20" name="Picture 19" descr="A picture containing device&#10;&#10;Description automatically generated">
            <a:extLst>
              <a:ext uri="{FF2B5EF4-FFF2-40B4-BE49-F238E27FC236}">
                <a16:creationId xmlns:a16="http://schemas.microsoft.com/office/drawing/2014/main" id="{3D437056-B5AC-4147-6F6D-1181C074640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632621"/>
            <a:ext cx="12192000" cy="153725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AEA2B318-F283-2A13-583D-34FE9F6B6C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783" y="2077065"/>
            <a:ext cx="11191329" cy="833780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5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Contents</a:t>
            </a:r>
            <a:endParaRPr lang="en-ZA"/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DF9F0EA4-9C11-6796-B60E-38CC6E0A219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7783" y="3245913"/>
            <a:ext cx="827147" cy="833780"/>
          </a:xfrm>
          <a:prstGeom prst="ellipse">
            <a:avLst/>
          </a:prstGeom>
          <a:gradFill>
            <a:gsLst>
              <a:gs pos="99000">
                <a:schemeClr val="tx2"/>
              </a:gs>
              <a:gs pos="0">
                <a:schemeClr val="accent4"/>
              </a:gs>
            </a:gsLst>
            <a:path path="circle">
              <a:fillToRect l="100000" t="100000"/>
            </a:path>
          </a:gradFill>
        </p:spPr>
        <p:txBody>
          <a:bodyPr vert="horz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0BB7521D-2B30-EF6E-4E34-5A4D13F1396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4226675"/>
            <a:ext cx="2115353" cy="1566333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lang="en-ZA" b="0" i="0" u="none" strike="noStrike" smtClean="0">
                <a:effectLst/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7">
            <a:extLst>
              <a:ext uri="{FF2B5EF4-FFF2-40B4-BE49-F238E27FC236}">
                <a16:creationId xmlns:a16="http://schemas.microsoft.com/office/drawing/2014/main" id="{DEE654AD-F529-8098-9288-B3BC5CF9EB3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64483" y="4226675"/>
            <a:ext cx="2108785" cy="1566333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7">
            <a:extLst>
              <a:ext uri="{FF2B5EF4-FFF2-40B4-BE49-F238E27FC236}">
                <a16:creationId xmlns:a16="http://schemas.microsoft.com/office/drawing/2014/main" id="{EA191453-51BB-F2FA-9B96-09764EE4E34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2998" y="4226675"/>
            <a:ext cx="2102217" cy="1566333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840F1423-1CAD-B044-B1D4-D305E7CDBA0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94944" y="4226675"/>
            <a:ext cx="2102219" cy="1566333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3C0BF6C9-7542-1259-01A8-3A4608E752B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556893" y="4226675"/>
            <a:ext cx="2102220" cy="1566333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7">
            <a:extLst>
              <a:ext uri="{FF2B5EF4-FFF2-40B4-BE49-F238E27FC236}">
                <a16:creationId xmlns:a16="http://schemas.microsoft.com/office/drawing/2014/main" id="{74B1F28E-6795-78DB-A045-E2E347D9899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71783" y="3245913"/>
            <a:ext cx="827147" cy="833780"/>
          </a:xfrm>
          <a:prstGeom prst="ellipse">
            <a:avLst/>
          </a:prstGeom>
          <a:gradFill>
            <a:gsLst>
              <a:gs pos="99000">
                <a:schemeClr val="tx2"/>
              </a:gs>
              <a:gs pos="0">
                <a:schemeClr val="accent4"/>
              </a:gs>
            </a:gsLst>
            <a:path path="circle">
              <a:fillToRect l="100000" t="100000"/>
            </a:path>
          </a:gradFill>
        </p:spPr>
        <p:txBody>
          <a:bodyPr vert="horz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32" name="Text Placeholder 7">
            <a:extLst>
              <a:ext uri="{FF2B5EF4-FFF2-40B4-BE49-F238E27FC236}">
                <a16:creationId xmlns:a16="http://schemas.microsoft.com/office/drawing/2014/main" id="{E1C44F5D-FB9F-EB95-0B4A-BE0D77BECE4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037014" y="3245913"/>
            <a:ext cx="827147" cy="833780"/>
          </a:xfrm>
          <a:prstGeom prst="ellipse">
            <a:avLst/>
          </a:prstGeom>
          <a:gradFill>
            <a:gsLst>
              <a:gs pos="99000">
                <a:schemeClr val="tx2"/>
              </a:gs>
              <a:gs pos="0">
                <a:schemeClr val="accent4"/>
              </a:gs>
            </a:gsLst>
            <a:path path="circle">
              <a:fillToRect l="100000" t="100000"/>
            </a:path>
          </a:gradFill>
        </p:spPr>
        <p:txBody>
          <a:bodyPr vert="horz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33" name="Text Placeholder 7">
            <a:extLst>
              <a:ext uri="{FF2B5EF4-FFF2-40B4-BE49-F238E27FC236}">
                <a16:creationId xmlns:a16="http://schemas.microsoft.com/office/drawing/2014/main" id="{DE5E256D-3E41-D488-251F-B196C454B1C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298962" y="3245913"/>
            <a:ext cx="827147" cy="833780"/>
          </a:xfrm>
          <a:prstGeom prst="ellipse">
            <a:avLst/>
          </a:prstGeom>
          <a:gradFill>
            <a:gsLst>
              <a:gs pos="99000">
                <a:schemeClr val="tx2"/>
              </a:gs>
              <a:gs pos="0">
                <a:schemeClr val="accent4"/>
              </a:gs>
            </a:gsLst>
            <a:path path="circle">
              <a:fillToRect l="100000" t="100000"/>
            </a:path>
          </a:gradFill>
        </p:spPr>
        <p:txBody>
          <a:bodyPr vert="horz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34" name="Text Placeholder 7">
            <a:extLst>
              <a:ext uri="{FF2B5EF4-FFF2-40B4-BE49-F238E27FC236}">
                <a16:creationId xmlns:a16="http://schemas.microsoft.com/office/drawing/2014/main" id="{4A599352-4552-0564-9355-1A48F0E32E4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560910" y="3245913"/>
            <a:ext cx="827147" cy="833780"/>
          </a:xfrm>
          <a:prstGeom prst="ellipse">
            <a:avLst/>
          </a:prstGeom>
          <a:gradFill>
            <a:gsLst>
              <a:gs pos="99000">
                <a:schemeClr val="tx2"/>
              </a:gs>
              <a:gs pos="0">
                <a:schemeClr val="accent4"/>
              </a:gs>
            </a:gsLst>
            <a:path path="circle">
              <a:fillToRect l="100000" t="100000"/>
            </a:path>
          </a:gradFill>
        </p:spPr>
        <p:txBody>
          <a:bodyPr vert="horz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F2CBFBCF-1058-BD06-B7E2-2E55A48B9FE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0050" y="6226983"/>
            <a:ext cx="1494932" cy="548639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16209F34-530D-CDE1-CD15-A8698D02FA57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AE3E3E96-677A-4793-9C45-E4476EB1D088}" type="datetimeyyyy">
              <a:rPr lang="en-US" sz="700" b="0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&lt;Confidential&gt;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1B0E837-3024-07AB-C0E4-75AE372AF1B9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F2C0613-20A2-1FF0-CBA7-8F48B4CBF196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263796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ve content solar">
    <p:bg bwMode="ltGray">
      <p:bgPr>
        <a:gradFill flip="none" rotWithShape="1">
          <a:gsLst>
            <a:gs pos="0">
              <a:srgbClr val="FFB314"/>
            </a:gs>
            <a:gs pos="100000">
              <a:srgbClr val="FF5800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AEA2B318-F283-2A13-583D-34FE9F6B6C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686605"/>
            <a:ext cx="11201401" cy="833780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5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Contents</a:t>
            </a:r>
            <a:endParaRPr lang="en-ZA" dirty="0"/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DF9F0EA4-9C11-6796-B60E-38CC6E0A219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1876548"/>
            <a:ext cx="2115353" cy="486833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01</a:t>
            </a:r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0BB7521D-2B30-EF6E-4E34-5A4D13F1396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2519696"/>
            <a:ext cx="2115353" cy="1322976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lang="en-ZA" b="0" i="0" u="none" strike="noStrike" smtClean="0">
                <a:effectLst/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CA8DE2ED-DBE7-A4E0-D02A-184D497FDA2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64483" y="1876548"/>
            <a:ext cx="2108785" cy="486833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14" name="Text Placeholder 17">
            <a:extLst>
              <a:ext uri="{FF2B5EF4-FFF2-40B4-BE49-F238E27FC236}">
                <a16:creationId xmlns:a16="http://schemas.microsoft.com/office/drawing/2014/main" id="{DEE654AD-F529-8098-9288-B3BC5CF9EB3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64483" y="2519696"/>
            <a:ext cx="2108785" cy="1322976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D5A01C05-EB16-96E0-CB56-9A050932A04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32998" y="1876548"/>
            <a:ext cx="2102217" cy="486833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16" name="Text Placeholder 17">
            <a:extLst>
              <a:ext uri="{FF2B5EF4-FFF2-40B4-BE49-F238E27FC236}">
                <a16:creationId xmlns:a16="http://schemas.microsoft.com/office/drawing/2014/main" id="{EA191453-51BB-F2FA-9B96-09764EE4E34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2998" y="2519696"/>
            <a:ext cx="2102217" cy="1322976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3030565E-EC74-E8D4-FA27-5C4180F5BE6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294944" y="1876548"/>
            <a:ext cx="2102219" cy="486833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840F1423-1CAD-B044-B1D4-D305E7CDBA0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94944" y="2519696"/>
            <a:ext cx="2102219" cy="1322976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C27F6E91-1279-FCB2-1DC4-CF7E6A682DA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556893" y="1876548"/>
            <a:ext cx="2102220" cy="486833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3C0BF6C9-7542-1259-01A8-3A4608E752B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556893" y="2519696"/>
            <a:ext cx="2102220" cy="1322976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6" name="Picture 5" descr="A picture containing icon&#10;&#10;Description automatically generated">
            <a:extLst>
              <a:ext uri="{FF2B5EF4-FFF2-40B4-BE49-F238E27FC236}">
                <a16:creationId xmlns:a16="http://schemas.microsoft.com/office/drawing/2014/main" id="{E6DBEE8A-D32D-7F6C-4A66-A6E5C985AD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106459"/>
            <a:ext cx="12192000" cy="2199861"/>
          </a:xfrm>
          <a:prstGeom prst="rect">
            <a:avLst/>
          </a:prstGeom>
        </p:spPr>
      </p:pic>
      <p:pic>
        <p:nvPicPr>
          <p:cNvPr id="8" name="Picture 7" descr="A picture containing device&#10;&#10;Description automatically generated">
            <a:extLst>
              <a:ext uri="{FF2B5EF4-FFF2-40B4-BE49-F238E27FC236}">
                <a16:creationId xmlns:a16="http://schemas.microsoft.com/office/drawing/2014/main" id="{A2437B87-35D2-DB25-6380-7DECE869E95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4611106"/>
            <a:ext cx="12192000" cy="1537252"/>
          </a:xfrm>
          <a:prstGeom prst="rect">
            <a:avLst/>
          </a:prstGeom>
        </p:spPr>
      </p:pic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C81A4CE3-A382-B312-22DB-9CEA4173065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0050" y="6226983"/>
            <a:ext cx="1494932" cy="548639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57818962-C158-8A86-B8FF-DC2CC933A86D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EA72AEBC-D261-4D68-8A77-3060F06D1300}" type="datetimeyyyy">
              <a:rPr lang="en-US" sz="700" b="0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&lt;Confidential&gt;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92C8B555-8A7B-8A34-3B1E-CF7913D44D1F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B98795-E0D7-6269-8EAC-7ABB1144D9A0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7385445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047273F-8383-0B40-A84D-A6E3D5DAB531}"/>
              </a:ext>
            </a:extLst>
          </p:cNvPr>
          <p:cNvSpPr/>
          <p:nvPr userDrawn="1"/>
        </p:nvSpPr>
        <p:spPr>
          <a:xfrm>
            <a:off x="1" y="0"/>
            <a:ext cx="3543300" cy="6858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99000">
                <a:schemeClr val="accent6"/>
              </a:gs>
              <a:gs pos="0">
                <a:srgbClr val="FF5800"/>
              </a:gs>
            </a:gsLst>
            <a:path path="circle">
              <a:fillToRect r="100000" b="100000"/>
            </a:path>
            <a:tileRect l="-100000" t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7172A34A-A47D-0B40-835D-28831DC7725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-12022" y="3037295"/>
            <a:ext cx="3543300" cy="115058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  <a:lvl2pPr marL="457189" indent="0" algn="ctr">
              <a:buNone/>
              <a:defRPr sz="1333"/>
            </a:lvl2pPr>
            <a:lvl3pPr marL="914377" indent="0" algn="ctr">
              <a:buNone/>
              <a:defRPr sz="1333"/>
            </a:lvl3pPr>
            <a:lvl4pPr marL="1371566" indent="0" algn="ctr">
              <a:buNone/>
              <a:defRPr sz="1333"/>
            </a:lvl4pPr>
            <a:lvl5pPr marL="1828754" indent="0" algn="ctr">
              <a:buNone/>
              <a:defRPr sz="1333"/>
            </a:lvl5pPr>
          </a:lstStyle>
          <a:p>
            <a:pPr lvl="0"/>
            <a:r>
              <a:rPr lang="en-US" altLang="ja-JP" dirty="0"/>
              <a:t>Click to edit </a:t>
            </a:r>
            <a:br>
              <a:rPr lang="en-US" altLang="ja-JP" dirty="0"/>
            </a:br>
            <a:r>
              <a:rPr lang="en-US" altLang="ja-JP" dirty="0"/>
              <a:t>Master text styles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8B064F4E-61E6-8D43-884D-B02F8BF1243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810829" y="1579241"/>
            <a:ext cx="2811276" cy="283633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Insert Heading</a:t>
            </a:r>
            <a:endParaRPr lang="en-GB"/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03EE597B-F187-9343-9BDB-C8BFA2AFFFD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10829" y="1889208"/>
            <a:ext cx="2811276" cy="53289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Insert text</a:t>
            </a:r>
            <a:endParaRPr lang="en-GB"/>
          </a:p>
        </p:txBody>
      </p: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D33AE9B1-FC4C-B64A-A627-4C5DEB4D364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768294" y="1579241"/>
            <a:ext cx="2811276" cy="283633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Insert Heading</a:t>
            </a:r>
            <a:endParaRPr lang="en-GB" dirty="0"/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D7BDC373-757A-224C-BDE1-7C04B253423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768294" y="1889208"/>
            <a:ext cx="2811276" cy="53289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Insert text</a:t>
            </a:r>
            <a:endParaRPr lang="en-GB"/>
          </a:p>
        </p:txBody>
      </p:sp>
      <p:sp>
        <p:nvSpPr>
          <p:cNvPr id="32" name="Title 4">
            <a:extLst>
              <a:ext uri="{FF2B5EF4-FFF2-40B4-BE49-F238E27FC236}">
                <a16:creationId xmlns:a16="http://schemas.microsoft.com/office/drawing/2014/main" id="{738D054A-338D-8647-BDC8-3D1F6F5A52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2022" y="1461049"/>
            <a:ext cx="3543300" cy="1465835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5333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Today’s</a:t>
            </a:r>
            <a:br>
              <a:rPr lang="en-US" dirty="0"/>
            </a:br>
            <a:r>
              <a:rPr lang="en-US" dirty="0"/>
              <a:t>agenda</a:t>
            </a:r>
            <a:endParaRPr lang="en-GB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EC2AE20-AEB6-8B03-7DCF-535B87E65D1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133427" y="469701"/>
            <a:ext cx="7468445" cy="630767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6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GB" dirty="0"/>
              <a:t>Click to edit Heading</a:t>
            </a:r>
          </a:p>
        </p:txBody>
      </p:sp>
      <p:sp>
        <p:nvSpPr>
          <p:cNvPr id="38" name="Text Placeholder 7">
            <a:extLst>
              <a:ext uri="{FF2B5EF4-FFF2-40B4-BE49-F238E27FC236}">
                <a16:creationId xmlns:a16="http://schemas.microsoft.com/office/drawing/2014/main" id="{D54C86CE-629D-346E-54A5-2945D082530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33427" y="1466647"/>
            <a:ext cx="513347" cy="517463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vert="horz" lIns="0" r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39" name="Text Placeholder 7">
            <a:extLst>
              <a:ext uri="{FF2B5EF4-FFF2-40B4-BE49-F238E27FC236}">
                <a16:creationId xmlns:a16="http://schemas.microsoft.com/office/drawing/2014/main" id="{4D21A050-29AF-83A2-3F07-2F1008AD484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090892" y="1463349"/>
            <a:ext cx="513347" cy="517463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vert="horz" lIns="0" r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pic>
        <p:nvPicPr>
          <p:cNvPr id="19" name="Picture 18" descr="A picture containing icon&#10;&#10;Description automatically generated">
            <a:extLst>
              <a:ext uri="{FF2B5EF4-FFF2-40B4-BE49-F238E27FC236}">
                <a16:creationId xmlns:a16="http://schemas.microsoft.com/office/drawing/2014/main" id="{897AAA94-9C3F-E864-5505-616F8D61CF2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158526"/>
            <a:ext cx="12192000" cy="2199861"/>
          </a:xfrm>
          <a:prstGeom prst="rect">
            <a:avLst/>
          </a:prstGeom>
        </p:spPr>
      </p:pic>
      <p:pic>
        <p:nvPicPr>
          <p:cNvPr id="20" name="Picture 19" descr="A picture containing device&#10;&#10;Description automatically generated">
            <a:extLst>
              <a:ext uri="{FF2B5EF4-FFF2-40B4-BE49-F238E27FC236}">
                <a16:creationId xmlns:a16="http://schemas.microsoft.com/office/drawing/2014/main" id="{77D8330D-2FFE-ABA8-B03B-53788C0AB5E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4663173"/>
            <a:ext cx="12192000" cy="1537252"/>
          </a:xfrm>
          <a:prstGeom prst="rect">
            <a:avLst/>
          </a:prstGeom>
        </p:spPr>
      </p:pic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40DFB0B7-B1C0-6454-D75C-6DEB1B70917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810829" y="3145368"/>
            <a:ext cx="2811276" cy="283633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Insert Heading</a:t>
            </a:r>
            <a:endParaRPr lang="en-GB" dirty="0"/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6576B903-0A56-C02C-1809-877FEC86FF1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810829" y="3455334"/>
            <a:ext cx="2811276" cy="53289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Insert text</a:t>
            </a:r>
            <a:endParaRPr lang="en-GB" dirty="0"/>
          </a:p>
        </p:txBody>
      </p:sp>
      <p:sp>
        <p:nvSpPr>
          <p:cNvPr id="25" name="Text Placeholder 11">
            <a:extLst>
              <a:ext uri="{FF2B5EF4-FFF2-40B4-BE49-F238E27FC236}">
                <a16:creationId xmlns:a16="http://schemas.microsoft.com/office/drawing/2014/main" id="{BB438C97-5166-D0D0-91A9-D5132A704E7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768294" y="3145368"/>
            <a:ext cx="2811276" cy="283633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Insert Heading</a:t>
            </a:r>
            <a:endParaRPr lang="en-GB" dirty="0"/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106BC8EE-0D99-B1BA-D5DC-DD745D77C20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768294" y="3455334"/>
            <a:ext cx="2811276" cy="53289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Insert text</a:t>
            </a:r>
            <a:endParaRPr lang="en-GB"/>
          </a:p>
        </p:txBody>
      </p:sp>
      <p:sp>
        <p:nvSpPr>
          <p:cNvPr id="29" name="Text Placeholder 7">
            <a:extLst>
              <a:ext uri="{FF2B5EF4-FFF2-40B4-BE49-F238E27FC236}">
                <a16:creationId xmlns:a16="http://schemas.microsoft.com/office/drawing/2014/main" id="{FAC7739C-3175-F4CE-9846-8E401CC9F73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133427" y="3032774"/>
            <a:ext cx="513347" cy="517463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vert="horz" lIns="0" r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03</a:t>
            </a:r>
          </a:p>
        </p:txBody>
      </p:sp>
      <p:sp>
        <p:nvSpPr>
          <p:cNvPr id="33" name="Text Placeholder 7">
            <a:extLst>
              <a:ext uri="{FF2B5EF4-FFF2-40B4-BE49-F238E27FC236}">
                <a16:creationId xmlns:a16="http://schemas.microsoft.com/office/drawing/2014/main" id="{10CD6ECF-6757-1280-EA64-C463D347F3B6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090892" y="3029475"/>
            <a:ext cx="513347" cy="517463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vert="horz" lIns="0" r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04</a:t>
            </a:r>
          </a:p>
        </p:txBody>
      </p:sp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08C35922-DB58-7397-4CCE-4AEC76EF554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0050" y="6226983"/>
            <a:ext cx="1494932" cy="548639"/>
          </a:xfrm>
          <a:prstGeom prst="rect">
            <a:avLst/>
          </a:prstGeom>
        </p:spPr>
      </p:pic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392BCE9C-4DE0-6003-09C3-68DFCEBA67A1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599B10B5-F466-4368-9152-132DF5AA1AA3}" type="datetimeyyyy">
              <a:rPr lang="en-US" sz="700" b="0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&lt;Confidential&gt;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BB09F6A2-415B-7C3F-D9EA-62AC9521F8C6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456711-C174-FBA2-6EAD-13CE29DC8D2E}"/>
              </a:ext>
            </a:extLst>
          </p:cNvPr>
          <p:cNvSpPr>
            <a:spLocks noGrp="1"/>
          </p:cNvSpPr>
          <p:nvPr>
            <p:ph type="sldNum" sz="quarter" idx="4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663511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ree content aurora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7BD2660-B6BC-E8B4-C572-1B2CB8831441}"/>
              </a:ext>
            </a:extLst>
          </p:cNvPr>
          <p:cNvSpPr/>
          <p:nvPr userDrawn="1"/>
        </p:nvSpPr>
        <p:spPr>
          <a:xfrm>
            <a:off x="3736631" y="0"/>
            <a:ext cx="3741139" cy="6858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99000">
                <a:schemeClr val="accent6"/>
              </a:gs>
              <a:gs pos="0">
                <a:srgbClr val="FF5800"/>
              </a:gs>
            </a:gsLst>
            <a:path path="circle">
              <a:fillToRect r="100000" b="100000"/>
            </a:path>
            <a:tileRect l="-100000" t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06E562FE-5E19-3C4E-AD9C-CF094515AA98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-4508" y="0"/>
            <a:ext cx="3741139" cy="6858000"/>
          </a:xfrm>
          <a:prstGeom prst="rect">
            <a:avLst/>
          </a:prstGeom>
          <a:solidFill>
            <a:schemeClr val="tx1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867" b="1" i="0">
                <a:ln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noProof="0"/>
              <a:t>Click icon to add picture</a:t>
            </a:r>
            <a:endParaRPr lang="en-US" noProof="0" dirty="0"/>
          </a:p>
        </p:txBody>
      </p:sp>
      <p:sp>
        <p:nvSpPr>
          <p:cNvPr id="18" name="Title 4">
            <a:extLst>
              <a:ext uri="{FF2B5EF4-FFF2-40B4-BE49-F238E27FC236}">
                <a16:creationId xmlns:a16="http://schemas.microsoft.com/office/drawing/2014/main" id="{AFAA33E7-AC2A-E048-A128-C3BEF47347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2680" y="951707"/>
            <a:ext cx="2469040" cy="1466028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Master title style</a:t>
            </a:r>
            <a:endParaRPr lang="en-GB" dirty="0"/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8CB3347E-4DCC-624E-A84A-7635AAF689E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72680" y="2560774"/>
            <a:ext cx="2469040" cy="37976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>
                <a:solidFill>
                  <a:schemeClr val="bg1"/>
                </a:solidFill>
              </a:defRPr>
            </a:lvl2pPr>
            <a:lvl3pPr>
              <a:defRPr sz="1333">
                <a:solidFill>
                  <a:schemeClr val="bg1"/>
                </a:solidFill>
              </a:defRPr>
            </a:lvl3pPr>
            <a:lvl4pPr>
              <a:defRPr sz="1333">
                <a:solidFill>
                  <a:schemeClr val="bg1"/>
                </a:solidFill>
              </a:defRPr>
            </a:lvl4pPr>
            <a:lvl5pPr>
              <a:defRPr sz="1333">
                <a:solidFill>
                  <a:schemeClr val="bg1"/>
                </a:solidFill>
              </a:defRPr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C1B3B1FB-634F-0746-AFE8-B49DE6B9C0A6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>
          <a:xfrm>
            <a:off x="8772042" y="1417496"/>
            <a:ext cx="2614047" cy="71093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algn="l">
              <a:defRPr sz="1333"/>
            </a:lvl2pPr>
            <a:lvl3pPr algn="l">
              <a:defRPr sz="1333"/>
            </a:lvl3pPr>
            <a:lvl4pPr algn="l">
              <a:defRPr sz="1333"/>
            </a:lvl4pPr>
            <a:lvl5pPr algn="l"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3D151157-C7B7-4642-B847-70EA5D469FB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772042" y="947112"/>
            <a:ext cx="2614047" cy="465789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 b="1" i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DF1AD024-68FC-E24F-A85C-55A7CB51CE60}"/>
              </a:ext>
            </a:extLst>
          </p:cNvPr>
          <p:cNvSpPr>
            <a:spLocks noGrp="1"/>
          </p:cNvSpPr>
          <p:nvPr>
            <p:ph type="body" sz="quarter" idx="62"/>
          </p:nvPr>
        </p:nvSpPr>
        <p:spPr>
          <a:xfrm>
            <a:off x="8772042" y="3294984"/>
            <a:ext cx="2614047" cy="73799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algn="l">
              <a:defRPr sz="1333"/>
            </a:lvl2pPr>
            <a:lvl3pPr algn="l">
              <a:defRPr sz="1333"/>
            </a:lvl3pPr>
            <a:lvl4pPr algn="l">
              <a:defRPr sz="1333"/>
            </a:lvl4pPr>
            <a:lvl5pPr algn="l"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3" name="Text Placeholder 6">
            <a:extLst>
              <a:ext uri="{FF2B5EF4-FFF2-40B4-BE49-F238E27FC236}">
                <a16:creationId xmlns:a16="http://schemas.microsoft.com/office/drawing/2014/main" id="{35A02433-55C8-4C40-9C4C-683BC12655AF}"/>
              </a:ext>
            </a:extLst>
          </p:cNvPr>
          <p:cNvSpPr>
            <a:spLocks noGrp="1"/>
          </p:cNvSpPr>
          <p:nvPr>
            <p:ph type="body" sz="quarter" idx="63"/>
          </p:nvPr>
        </p:nvSpPr>
        <p:spPr>
          <a:xfrm>
            <a:off x="8772042" y="2812867"/>
            <a:ext cx="2614047" cy="465789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 b="1" i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73D42715-ECF1-D146-BB3C-9C47BC4E155B}"/>
              </a:ext>
            </a:extLst>
          </p:cNvPr>
          <p:cNvSpPr>
            <a:spLocks noGrp="1"/>
          </p:cNvSpPr>
          <p:nvPr>
            <p:ph type="body" sz="quarter" idx="64"/>
          </p:nvPr>
        </p:nvSpPr>
        <p:spPr>
          <a:xfrm>
            <a:off x="8772042" y="5160739"/>
            <a:ext cx="2614047" cy="778224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algn="l">
              <a:defRPr sz="1333"/>
            </a:lvl2pPr>
            <a:lvl3pPr algn="l">
              <a:defRPr sz="1333"/>
            </a:lvl3pPr>
            <a:lvl4pPr algn="l">
              <a:defRPr sz="1333"/>
            </a:lvl4pPr>
            <a:lvl5pPr algn="l"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5" name="Text Placeholder 6">
            <a:extLst>
              <a:ext uri="{FF2B5EF4-FFF2-40B4-BE49-F238E27FC236}">
                <a16:creationId xmlns:a16="http://schemas.microsoft.com/office/drawing/2014/main" id="{941274F2-3815-FA4E-A953-27EB8D7BC22C}"/>
              </a:ext>
            </a:extLst>
          </p:cNvPr>
          <p:cNvSpPr>
            <a:spLocks noGrp="1"/>
          </p:cNvSpPr>
          <p:nvPr>
            <p:ph type="body" sz="quarter" idx="65"/>
          </p:nvPr>
        </p:nvSpPr>
        <p:spPr>
          <a:xfrm>
            <a:off x="8772042" y="4670595"/>
            <a:ext cx="2614047" cy="465789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 b="1" i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6" name="Text Placeholder 6">
            <a:extLst>
              <a:ext uri="{FF2B5EF4-FFF2-40B4-BE49-F238E27FC236}">
                <a16:creationId xmlns:a16="http://schemas.microsoft.com/office/drawing/2014/main" id="{C854E8CF-D4C1-4043-8BB3-52C3401000A3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8150526" y="824539"/>
            <a:ext cx="463364" cy="710936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2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1</a:t>
            </a:r>
            <a:endParaRPr lang="en-GB" dirty="0"/>
          </a:p>
        </p:txBody>
      </p:sp>
      <p:sp>
        <p:nvSpPr>
          <p:cNvPr id="27" name="Text Placeholder 6">
            <a:extLst>
              <a:ext uri="{FF2B5EF4-FFF2-40B4-BE49-F238E27FC236}">
                <a16:creationId xmlns:a16="http://schemas.microsoft.com/office/drawing/2014/main" id="{C9ABE2C6-9D2A-1848-82E0-88ED36D02F96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8150526" y="2676765"/>
            <a:ext cx="463364" cy="73799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2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2</a:t>
            </a:r>
            <a:endParaRPr lang="en-GB" dirty="0"/>
          </a:p>
        </p:txBody>
      </p:sp>
      <p:sp>
        <p:nvSpPr>
          <p:cNvPr id="28" name="Text Placeholder 6">
            <a:extLst>
              <a:ext uri="{FF2B5EF4-FFF2-40B4-BE49-F238E27FC236}">
                <a16:creationId xmlns:a16="http://schemas.microsoft.com/office/drawing/2014/main" id="{C033A841-473C-5B49-8ACB-3AAC8761985D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8150526" y="4514377"/>
            <a:ext cx="463364" cy="77822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2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3</a:t>
            </a:r>
            <a:endParaRPr lang="en-GB" dirty="0"/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DC44F584-F8DF-4133-D15A-C6248AFEC532}"/>
              </a:ext>
            </a:extLst>
          </p:cNvPr>
          <p:cNvSpPr txBox="1">
            <a:spLocks/>
          </p:cNvSpPr>
          <p:nvPr userDrawn="1"/>
        </p:nvSpPr>
        <p:spPr>
          <a:xfrm>
            <a:off x="3751848" y="6358387"/>
            <a:ext cx="3741139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DF7AF7CF-F5CD-40E9-BB48-FCA5BADDF6B5}" type="datetimeyyyy">
              <a:rPr lang="en-US" sz="700" b="0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&lt;Confidential&gt;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B163F82F-CDD7-77DD-F970-FDD5CC70E39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193C0D-5CA6-EFE2-7F76-318128B7A8F8}"/>
              </a:ext>
            </a:extLst>
          </p:cNvPr>
          <p:cNvSpPr>
            <a:spLocks noGrp="1"/>
          </p:cNvSpPr>
          <p:nvPr>
            <p:ph type="sldNum" sz="quarter" idx="6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2118192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ree content solar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7BD2660-B6BC-E8B4-C572-1B2CB8831441}"/>
              </a:ext>
            </a:extLst>
          </p:cNvPr>
          <p:cNvSpPr/>
          <p:nvPr userDrawn="1"/>
        </p:nvSpPr>
        <p:spPr>
          <a:xfrm>
            <a:off x="3736631" y="0"/>
            <a:ext cx="3741139" cy="6858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14000">
                <a:srgbClr val="FF5800"/>
              </a:gs>
              <a:gs pos="100000">
                <a:srgbClr val="FFB314"/>
              </a:gs>
            </a:gsLst>
            <a:path path="circle">
              <a:fillToRect l="100000" t="100000"/>
            </a:path>
            <a:tileRect r="-100000" b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06E562FE-5E19-3C4E-AD9C-CF094515AA98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-4508" y="0"/>
            <a:ext cx="3741139" cy="6858000"/>
          </a:xfrm>
          <a:prstGeom prst="rect">
            <a:avLst/>
          </a:prstGeom>
          <a:solidFill>
            <a:schemeClr val="tx1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867" b="1" i="0">
                <a:ln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noProof="0"/>
              <a:t>Click icon to add picture</a:t>
            </a:r>
            <a:endParaRPr lang="en-US" noProof="0" dirty="0"/>
          </a:p>
        </p:txBody>
      </p: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C1B3B1FB-634F-0746-AFE8-B49DE6B9C0A6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>
          <a:xfrm>
            <a:off x="8772042" y="1417496"/>
            <a:ext cx="2614047" cy="71093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algn="l">
              <a:defRPr sz="1333"/>
            </a:lvl2pPr>
            <a:lvl3pPr algn="l">
              <a:defRPr sz="1333"/>
            </a:lvl3pPr>
            <a:lvl4pPr algn="l">
              <a:defRPr sz="1333"/>
            </a:lvl4pPr>
            <a:lvl5pPr algn="l"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3D151157-C7B7-4642-B847-70EA5D469FB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772042" y="947112"/>
            <a:ext cx="2614047" cy="465789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 b="1" i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DF1AD024-68FC-E24F-A85C-55A7CB51CE60}"/>
              </a:ext>
            </a:extLst>
          </p:cNvPr>
          <p:cNvSpPr>
            <a:spLocks noGrp="1"/>
          </p:cNvSpPr>
          <p:nvPr>
            <p:ph type="body" sz="quarter" idx="62"/>
          </p:nvPr>
        </p:nvSpPr>
        <p:spPr>
          <a:xfrm>
            <a:off x="8772042" y="3294984"/>
            <a:ext cx="2614047" cy="73799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algn="l">
              <a:defRPr sz="1333"/>
            </a:lvl2pPr>
            <a:lvl3pPr algn="l">
              <a:defRPr sz="1333"/>
            </a:lvl3pPr>
            <a:lvl4pPr algn="l">
              <a:defRPr sz="1333"/>
            </a:lvl4pPr>
            <a:lvl5pPr algn="l"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3" name="Text Placeholder 6">
            <a:extLst>
              <a:ext uri="{FF2B5EF4-FFF2-40B4-BE49-F238E27FC236}">
                <a16:creationId xmlns:a16="http://schemas.microsoft.com/office/drawing/2014/main" id="{35A02433-55C8-4C40-9C4C-683BC12655AF}"/>
              </a:ext>
            </a:extLst>
          </p:cNvPr>
          <p:cNvSpPr>
            <a:spLocks noGrp="1"/>
          </p:cNvSpPr>
          <p:nvPr>
            <p:ph type="body" sz="quarter" idx="63"/>
          </p:nvPr>
        </p:nvSpPr>
        <p:spPr>
          <a:xfrm>
            <a:off x="8772042" y="2812867"/>
            <a:ext cx="2614047" cy="465789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 b="1" i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73D42715-ECF1-D146-BB3C-9C47BC4E155B}"/>
              </a:ext>
            </a:extLst>
          </p:cNvPr>
          <p:cNvSpPr>
            <a:spLocks noGrp="1"/>
          </p:cNvSpPr>
          <p:nvPr>
            <p:ph type="body" sz="quarter" idx="64"/>
          </p:nvPr>
        </p:nvSpPr>
        <p:spPr>
          <a:xfrm>
            <a:off x="8772042" y="5160739"/>
            <a:ext cx="2614047" cy="778224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algn="l">
              <a:defRPr sz="1333"/>
            </a:lvl2pPr>
            <a:lvl3pPr algn="l">
              <a:defRPr sz="1333"/>
            </a:lvl3pPr>
            <a:lvl4pPr algn="l">
              <a:defRPr sz="1333"/>
            </a:lvl4pPr>
            <a:lvl5pPr algn="l"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5" name="Text Placeholder 6">
            <a:extLst>
              <a:ext uri="{FF2B5EF4-FFF2-40B4-BE49-F238E27FC236}">
                <a16:creationId xmlns:a16="http://schemas.microsoft.com/office/drawing/2014/main" id="{941274F2-3815-FA4E-A953-27EB8D7BC22C}"/>
              </a:ext>
            </a:extLst>
          </p:cNvPr>
          <p:cNvSpPr>
            <a:spLocks noGrp="1"/>
          </p:cNvSpPr>
          <p:nvPr>
            <p:ph type="body" sz="quarter" idx="65"/>
          </p:nvPr>
        </p:nvSpPr>
        <p:spPr>
          <a:xfrm>
            <a:off x="8772042" y="4670595"/>
            <a:ext cx="2614047" cy="465789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 b="1" i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6" name="Text Placeholder 6">
            <a:extLst>
              <a:ext uri="{FF2B5EF4-FFF2-40B4-BE49-F238E27FC236}">
                <a16:creationId xmlns:a16="http://schemas.microsoft.com/office/drawing/2014/main" id="{C854E8CF-D4C1-4043-8BB3-52C3401000A3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8150526" y="824539"/>
            <a:ext cx="463364" cy="710936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2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1</a:t>
            </a:r>
            <a:endParaRPr lang="en-GB" dirty="0"/>
          </a:p>
        </p:txBody>
      </p:sp>
      <p:sp>
        <p:nvSpPr>
          <p:cNvPr id="27" name="Text Placeholder 6">
            <a:extLst>
              <a:ext uri="{FF2B5EF4-FFF2-40B4-BE49-F238E27FC236}">
                <a16:creationId xmlns:a16="http://schemas.microsoft.com/office/drawing/2014/main" id="{C9ABE2C6-9D2A-1848-82E0-88ED36D02F96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8150526" y="2676765"/>
            <a:ext cx="463364" cy="73799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2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2</a:t>
            </a:r>
            <a:endParaRPr lang="en-GB" dirty="0"/>
          </a:p>
        </p:txBody>
      </p:sp>
      <p:sp>
        <p:nvSpPr>
          <p:cNvPr id="28" name="Text Placeholder 6">
            <a:extLst>
              <a:ext uri="{FF2B5EF4-FFF2-40B4-BE49-F238E27FC236}">
                <a16:creationId xmlns:a16="http://schemas.microsoft.com/office/drawing/2014/main" id="{C033A841-473C-5B49-8ACB-3AAC8761985D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8150526" y="4514377"/>
            <a:ext cx="463364" cy="77822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2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3</a:t>
            </a:r>
            <a:endParaRPr lang="en-GB" dirty="0"/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4D2C6623-B1A1-CBE6-7D56-C985C857E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2680" y="951707"/>
            <a:ext cx="2469040" cy="1466028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Master title style</a:t>
            </a:r>
            <a:endParaRPr lang="en-GB" dirty="0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F9CA7937-B3C2-A7D4-4FBD-41B8005F9AA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72680" y="2560774"/>
            <a:ext cx="2469040" cy="37976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>
                <a:solidFill>
                  <a:schemeClr val="bg1"/>
                </a:solidFill>
              </a:defRPr>
            </a:lvl2pPr>
            <a:lvl3pPr>
              <a:defRPr sz="1333">
                <a:solidFill>
                  <a:schemeClr val="bg1"/>
                </a:solidFill>
              </a:defRPr>
            </a:lvl3pPr>
            <a:lvl4pPr>
              <a:defRPr sz="1333">
                <a:solidFill>
                  <a:schemeClr val="bg1"/>
                </a:solidFill>
              </a:defRPr>
            </a:lvl4pPr>
            <a:lvl5pPr>
              <a:defRPr sz="1333">
                <a:solidFill>
                  <a:schemeClr val="bg1"/>
                </a:solidFill>
              </a:defRPr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6965CEA7-0C01-109B-B60E-AF24D38589D8}"/>
              </a:ext>
            </a:extLst>
          </p:cNvPr>
          <p:cNvSpPr txBox="1">
            <a:spLocks/>
          </p:cNvSpPr>
          <p:nvPr userDrawn="1"/>
        </p:nvSpPr>
        <p:spPr>
          <a:xfrm>
            <a:off x="3751848" y="6358387"/>
            <a:ext cx="3741139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9F9FE529-593A-415C-949C-CEA75F446672}" type="datetimeyyyy">
              <a:rPr lang="en-US" sz="700" b="0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&lt;Confidential&gt;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7E594F56-91BF-894F-09E5-BB716D81FF2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A2818B-5524-90D8-F543-5C580903CF11}"/>
              </a:ext>
            </a:extLst>
          </p:cNvPr>
          <p:cNvSpPr>
            <a:spLocks noGrp="1"/>
          </p:cNvSpPr>
          <p:nvPr>
            <p:ph type="sldNum" sz="quarter" idx="69"/>
          </p:nvPr>
        </p:nvSpPr>
        <p:spPr>
          <a:xfrm>
            <a:off x="11280576" y="6358386"/>
            <a:ext cx="37802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4122601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urora 2/3 Vertical R with photo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7BD2660-B6BC-E8B4-C572-1B2CB8831441}"/>
              </a:ext>
            </a:extLst>
          </p:cNvPr>
          <p:cNvSpPr/>
          <p:nvPr userDrawn="1"/>
        </p:nvSpPr>
        <p:spPr>
          <a:xfrm>
            <a:off x="3736630" y="0"/>
            <a:ext cx="8455369" cy="6858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100000">
                <a:schemeClr val="accent6"/>
              </a:gs>
              <a:gs pos="4000">
                <a:srgbClr val="FF5800"/>
              </a:gs>
            </a:gsLst>
            <a:path path="circle">
              <a:fillToRect r="100000" b="100000"/>
            </a:path>
            <a:tileRect l="-100000" t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06E562FE-5E19-3C4E-AD9C-CF094515AA98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-4508" y="0"/>
            <a:ext cx="3741139" cy="6858000"/>
          </a:xfrm>
          <a:prstGeom prst="rect">
            <a:avLst/>
          </a:prstGeom>
          <a:solidFill>
            <a:schemeClr val="tx1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867" b="1" i="0">
                <a:ln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noProof="0"/>
              <a:t>Click icon to add picture</a:t>
            </a:r>
            <a:endParaRPr lang="en-US" noProof="0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8B3F71A1-43B6-5C1A-4CBC-C0832E3939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596" y="457200"/>
            <a:ext cx="7391004" cy="72460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20">
            <a:extLst>
              <a:ext uri="{FF2B5EF4-FFF2-40B4-BE49-F238E27FC236}">
                <a16:creationId xmlns:a16="http://schemas.microsoft.com/office/drawing/2014/main" id="{9249A8EA-3F43-AF11-7B20-580B3EF1401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267199" y="1341966"/>
            <a:ext cx="7391583" cy="465894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ACB8EA15-52E5-1F00-9DAD-86C3E3B033A4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96552B42-FF9A-4B4E-8ACB-BC00EA5C0325}" type="datetimeyyyy">
              <a:rPr lang="en-US" sz="700" b="0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&lt;Confidential&gt;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31D653FF-4C82-9953-4B35-EE145BE30B9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FCDDA8C-176B-89F0-CCE7-96CDDF34F4CF}"/>
              </a:ext>
            </a:extLst>
          </p:cNvPr>
          <p:cNvSpPr>
            <a:spLocks noGrp="1"/>
          </p:cNvSpPr>
          <p:nvPr>
            <p:ph type="sldNum" sz="quarter" idx="61"/>
          </p:nvPr>
        </p:nvSpPr>
        <p:spPr/>
        <p:txBody>
          <a:bodyPr/>
          <a:lstStyle/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1570365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olar 2/3 Vertical R with photo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7BD2660-B6BC-E8B4-C572-1B2CB8831441}"/>
              </a:ext>
            </a:extLst>
          </p:cNvPr>
          <p:cNvSpPr/>
          <p:nvPr userDrawn="1"/>
        </p:nvSpPr>
        <p:spPr>
          <a:xfrm>
            <a:off x="3736630" y="0"/>
            <a:ext cx="8455369" cy="6858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95000">
                <a:srgbClr val="FFB314"/>
              </a:gs>
              <a:gs pos="0">
                <a:srgbClr val="FF5800"/>
              </a:gs>
            </a:gsLst>
            <a:path path="circle">
              <a:fillToRect l="100000" t="100000"/>
            </a:path>
            <a:tileRect r="-100000" b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06E562FE-5E19-3C4E-AD9C-CF094515AA98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-4508" y="0"/>
            <a:ext cx="3741139" cy="6858000"/>
          </a:xfrm>
          <a:prstGeom prst="rect">
            <a:avLst/>
          </a:prstGeom>
          <a:solidFill>
            <a:schemeClr val="tx1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867" b="1" i="0">
                <a:ln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noProof="0"/>
              <a:t>Click icon to add picture</a:t>
            </a:r>
            <a:endParaRPr lang="en-US" noProof="0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8B3F71A1-43B6-5C1A-4CBC-C0832E3939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596" y="457200"/>
            <a:ext cx="7391004" cy="72460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20">
            <a:extLst>
              <a:ext uri="{FF2B5EF4-FFF2-40B4-BE49-F238E27FC236}">
                <a16:creationId xmlns:a16="http://schemas.microsoft.com/office/drawing/2014/main" id="{9249A8EA-3F43-AF11-7B20-580B3EF1401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267199" y="1341966"/>
            <a:ext cx="7391583" cy="465894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97415BBD-F76F-81BF-68BE-F2C1057C7151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23739F7E-AC85-406E-B9BF-F2EFBB13921D}" type="datetimeyyyy">
              <a:rPr lang="en-US" sz="700" b="0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&lt;Confidential&gt;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DA1F4734-E3A6-8C9A-D6C3-CA722AD39B1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914381-0B6E-C491-9C78-9C0EC42D086B}"/>
              </a:ext>
            </a:extLst>
          </p:cNvPr>
          <p:cNvSpPr>
            <a:spLocks noGrp="1"/>
          </p:cNvSpPr>
          <p:nvPr>
            <p:ph type="sldNum" sz="quarter" idx="61"/>
          </p:nvPr>
        </p:nvSpPr>
        <p:spPr/>
        <p:txBody>
          <a:bodyPr/>
          <a:lstStyle/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41128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2/3 Vertical R with photo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06E562FE-5E19-3C4E-AD9C-CF094515AA98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-4508" y="0"/>
            <a:ext cx="3741139" cy="6858000"/>
          </a:xfrm>
          <a:prstGeom prst="rect">
            <a:avLst/>
          </a:prstGeom>
          <a:solidFill>
            <a:schemeClr val="tx1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867" b="1" i="0">
                <a:ln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noProof="0"/>
              <a:t>Click icon to add picture</a:t>
            </a:r>
            <a:endParaRPr lang="en-US" noProof="0" dirty="0"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E5FA2283-3783-6918-8ABF-02F2D7F213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596" y="457200"/>
            <a:ext cx="7391004" cy="72460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Content Placeholder 20">
            <a:extLst>
              <a:ext uri="{FF2B5EF4-FFF2-40B4-BE49-F238E27FC236}">
                <a16:creationId xmlns:a16="http://schemas.microsoft.com/office/drawing/2014/main" id="{7897425C-E7C6-EF26-2267-981B3ED3528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267199" y="1341966"/>
            <a:ext cx="7391583" cy="465894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7CC81F2A-A74D-2987-0689-D4C64A66FE08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92AAFDBE-4E02-4C48-B692-126AD9514796}" type="datetimeyyyy">
              <a:rPr lang="en-US" sz="700" b="0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&lt;Confidential&gt;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88B40CB5-1B9E-0B5A-DBAB-7970538FCFC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4" name="Slide Number Placeholder 4">
            <a:extLst>
              <a:ext uri="{FF2B5EF4-FFF2-40B4-BE49-F238E27FC236}">
                <a16:creationId xmlns:a16="http://schemas.microsoft.com/office/drawing/2014/main" id="{85F0924F-B3EE-5F82-AB51-DBDC9C83C71C}"/>
              </a:ext>
            </a:extLst>
          </p:cNvPr>
          <p:cNvSpPr>
            <a:spLocks noGrp="1"/>
          </p:cNvSpPr>
          <p:nvPr>
            <p:ph type="sldNum" sz="quarter" idx="69"/>
          </p:nvPr>
        </p:nvSpPr>
        <p:spPr>
          <a:xfrm>
            <a:off x="11280576" y="6358386"/>
            <a:ext cx="37802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1774407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urora 1/3 Vertical R with photo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7BD2660-B6BC-E8B4-C572-1B2CB8831441}"/>
              </a:ext>
            </a:extLst>
          </p:cNvPr>
          <p:cNvSpPr/>
          <p:nvPr userDrawn="1"/>
        </p:nvSpPr>
        <p:spPr>
          <a:xfrm>
            <a:off x="8229600" y="0"/>
            <a:ext cx="3962400" cy="6858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100000">
                <a:schemeClr val="accent6"/>
              </a:gs>
              <a:gs pos="4000">
                <a:srgbClr val="FF5800"/>
              </a:gs>
            </a:gsLst>
            <a:path path="circle">
              <a:fillToRect r="100000" b="100000"/>
            </a:path>
            <a:tileRect l="-100000" t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06E562FE-5E19-3C4E-AD9C-CF094515AA98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-4508" y="0"/>
            <a:ext cx="8234108" cy="6858000"/>
          </a:xfrm>
          <a:prstGeom prst="rect">
            <a:avLst/>
          </a:prstGeom>
          <a:solidFill>
            <a:schemeClr val="tx1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867" b="1" i="0">
                <a:ln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noProof="0"/>
              <a:t>Click icon to add picture</a:t>
            </a:r>
            <a:endParaRPr lang="en-US" noProof="0" dirty="0"/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891F1277-26F4-CC9B-EB47-4D21D2A99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3559" y="740785"/>
            <a:ext cx="2945041" cy="1466028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Master title style</a:t>
            </a:r>
            <a:endParaRPr lang="en-GB" dirty="0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3B33F1DB-5058-BC67-65C1-AE1D7F98754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713559" y="2349851"/>
            <a:ext cx="2945041" cy="37976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>
                <a:solidFill>
                  <a:schemeClr val="bg1"/>
                </a:solidFill>
              </a:defRPr>
            </a:lvl2pPr>
            <a:lvl3pPr>
              <a:defRPr sz="1333">
                <a:solidFill>
                  <a:schemeClr val="bg1"/>
                </a:solidFill>
              </a:defRPr>
            </a:lvl3pPr>
            <a:lvl4pPr>
              <a:defRPr sz="1333">
                <a:solidFill>
                  <a:schemeClr val="bg1"/>
                </a:solidFill>
              </a:defRPr>
            </a:lvl4pPr>
            <a:lvl5pPr>
              <a:defRPr sz="1333">
                <a:solidFill>
                  <a:schemeClr val="bg1"/>
                </a:solidFill>
              </a:defRPr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13E1A97E-F25D-6473-432A-128EBF9CAE2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906D41-CEA8-D301-B719-0585C7EEE0C2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96552B42-FF9A-4B4E-8ACB-BC00EA5C0325}" type="datetimeyyyy">
              <a:rPr lang="en-US" sz="700" b="0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&lt;Confidential&gt;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CD0141-F9F2-39FE-66F5-06EEB4FC8BBE}"/>
              </a:ext>
            </a:extLst>
          </p:cNvPr>
          <p:cNvSpPr>
            <a:spLocks noGrp="1"/>
          </p:cNvSpPr>
          <p:nvPr>
            <p:ph type="sldNum" sz="quarter" idx="61"/>
          </p:nvPr>
        </p:nvSpPr>
        <p:spPr/>
        <p:txBody>
          <a:bodyPr/>
          <a:lstStyle/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2467179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rora -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59817" y="1524000"/>
            <a:ext cx="5181600" cy="4351338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3817" y="1524000"/>
            <a:ext cx="4936414" cy="4351338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30231" y="6356350"/>
            <a:ext cx="496632" cy="365125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3847DB54-D037-B84F-B6F1-2E8DA40D09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5259762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 userDrawn="1">
          <p15:clr>
            <a:srgbClr val="FBAE40"/>
          </p15:clr>
        </p15:guide>
        <p15:guide id="4" pos="7083" userDrawn="1">
          <p15:clr>
            <a:srgbClr val="FBAE40"/>
          </p15:clr>
        </p15:guide>
        <p15:guide id="5" orient="horz" pos="119" userDrawn="1">
          <p15:clr>
            <a:srgbClr val="FBAE40"/>
          </p15:clr>
        </p15:guide>
        <p15:guide id="6" orient="horz" pos="3929" userDrawn="1">
          <p15:clr>
            <a:srgbClr val="FBAE4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olar 1/3 Vertical R with photo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C6B96B9-71B5-B536-42AA-693AE6BE70B3}"/>
              </a:ext>
            </a:extLst>
          </p:cNvPr>
          <p:cNvSpPr/>
          <p:nvPr userDrawn="1"/>
        </p:nvSpPr>
        <p:spPr>
          <a:xfrm>
            <a:off x="8229600" y="0"/>
            <a:ext cx="3962399" cy="6858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100000">
                <a:srgbClr val="FFB314"/>
              </a:gs>
              <a:gs pos="3000">
                <a:srgbClr val="FF5800"/>
              </a:gs>
            </a:gsLst>
            <a:path path="circle">
              <a:fillToRect l="100000" t="100000"/>
            </a:path>
            <a:tileRect r="-100000" b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06E562FE-5E19-3C4E-AD9C-CF094515AA98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-4508" y="0"/>
            <a:ext cx="8234108" cy="6858000"/>
          </a:xfrm>
          <a:prstGeom prst="rect">
            <a:avLst/>
          </a:prstGeom>
          <a:solidFill>
            <a:schemeClr val="tx1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867" b="1" i="0">
                <a:ln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noProof="0"/>
              <a:t>Click icon to add picture</a:t>
            </a:r>
            <a:endParaRPr lang="en-US" noProof="0" dirty="0"/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90BABBC4-3489-D976-6E61-F322903E7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3559" y="740785"/>
            <a:ext cx="2945041" cy="1466028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Master title style</a:t>
            </a:r>
            <a:endParaRPr lang="en-GB" dirty="0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3E4C09AA-B7F9-4D66-7B42-9DC887E3CE4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713559" y="2349851"/>
            <a:ext cx="2945041" cy="37976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>
                <a:solidFill>
                  <a:schemeClr val="bg1"/>
                </a:solidFill>
              </a:defRPr>
            </a:lvl2pPr>
            <a:lvl3pPr>
              <a:defRPr sz="1333">
                <a:solidFill>
                  <a:schemeClr val="bg1"/>
                </a:solidFill>
              </a:defRPr>
            </a:lvl3pPr>
            <a:lvl4pPr>
              <a:defRPr sz="1333">
                <a:solidFill>
                  <a:schemeClr val="bg1"/>
                </a:solidFill>
              </a:defRPr>
            </a:lvl4pPr>
            <a:lvl5pPr>
              <a:defRPr sz="1333">
                <a:solidFill>
                  <a:schemeClr val="bg1"/>
                </a:solidFill>
              </a:defRPr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763CDA8A-8AC0-3419-02C9-3D1338E7E86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2DC4F4D6-4F06-CF42-5692-77B64E8D9DCF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96552B42-FF9A-4B4E-8ACB-BC00EA5C0325}" type="datetimeyyyy">
              <a:rPr lang="en-US" sz="700" b="0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&lt;Confidential&gt;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7B7D57-36B6-5637-4C1E-1042F2E09087}"/>
              </a:ext>
            </a:extLst>
          </p:cNvPr>
          <p:cNvSpPr>
            <a:spLocks noGrp="1"/>
          </p:cNvSpPr>
          <p:nvPr>
            <p:ph type="sldNum" sz="quarter" idx="61"/>
          </p:nvPr>
        </p:nvSpPr>
        <p:spPr/>
        <p:txBody>
          <a:bodyPr/>
          <a:lstStyle/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413837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1/3 Vertical R with photo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06E562FE-5E19-3C4E-AD9C-CF094515AA98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-4508" y="0"/>
            <a:ext cx="8234108" cy="6858000"/>
          </a:xfrm>
          <a:prstGeom prst="rect">
            <a:avLst/>
          </a:prstGeom>
          <a:solidFill>
            <a:schemeClr val="tx1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867" b="1" i="0">
                <a:ln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noProof="0"/>
              <a:t>Click icon to add picture</a:t>
            </a:r>
            <a:endParaRPr lang="en-US" noProof="0" dirty="0"/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48C89493-E0C4-2A21-1144-6E48D6AAA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3559" y="740785"/>
            <a:ext cx="2945041" cy="1466028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Master title style</a:t>
            </a:r>
            <a:endParaRPr lang="en-GB" dirty="0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CF78B3F8-E34A-04D6-F441-B49D850C41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713559" y="2349851"/>
            <a:ext cx="2945041" cy="37976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>
                <a:solidFill>
                  <a:schemeClr val="bg1"/>
                </a:solidFill>
              </a:defRPr>
            </a:lvl2pPr>
            <a:lvl3pPr>
              <a:defRPr sz="1333">
                <a:solidFill>
                  <a:schemeClr val="bg1"/>
                </a:solidFill>
              </a:defRPr>
            </a:lvl3pPr>
            <a:lvl4pPr>
              <a:defRPr sz="1333">
                <a:solidFill>
                  <a:schemeClr val="bg1"/>
                </a:solidFill>
              </a:defRPr>
            </a:lvl4pPr>
            <a:lvl5pPr>
              <a:defRPr sz="1333">
                <a:solidFill>
                  <a:schemeClr val="bg1"/>
                </a:solidFill>
              </a:defRPr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70C4878B-F6C2-B27A-A785-95D1E411891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B0C188E1-CD1E-8CD5-858D-1CFD843ADDCC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96552B42-FF9A-4B4E-8ACB-BC00EA5C0325}" type="datetimeyyyy">
              <a:rPr lang="en-US" sz="700" b="0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&lt;Confidential&gt;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7698C791-1943-05BB-1FF0-75744C39D24D}"/>
              </a:ext>
            </a:extLst>
          </p:cNvPr>
          <p:cNvSpPr txBox="1">
            <a:spLocks/>
          </p:cNvSpPr>
          <p:nvPr userDrawn="1"/>
        </p:nvSpPr>
        <p:spPr>
          <a:xfrm>
            <a:off x="4191000" y="65107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96552B42-FF9A-4B4E-8ACB-BC00EA5C0325}" type="datetimeyyyy">
              <a:rPr lang="en-US" sz="700" b="0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&lt;Confidential&gt; &lt;Confidential&gt;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56167B-B274-4DFD-2FE2-21E0349D2685}"/>
              </a:ext>
            </a:extLst>
          </p:cNvPr>
          <p:cNvSpPr>
            <a:spLocks noGrp="1"/>
          </p:cNvSpPr>
          <p:nvPr>
            <p:ph type="sldNum" sz="quarter" idx="69"/>
          </p:nvPr>
        </p:nvSpPr>
        <p:spPr>
          <a:xfrm>
            <a:off x="11280576" y="6358386"/>
            <a:ext cx="37802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2040439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urora 1/2 Vertical R with photo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7BD2660-B6BC-E8B4-C572-1B2CB8831441}"/>
              </a:ext>
            </a:extLst>
          </p:cNvPr>
          <p:cNvSpPr/>
          <p:nvPr userDrawn="1"/>
        </p:nvSpPr>
        <p:spPr>
          <a:xfrm>
            <a:off x="5791200" y="0"/>
            <a:ext cx="6400800" cy="6858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100000">
                <a:schemeClr val="accent6"/>
              </a:gs>
              <a:gs pos="4000">
                <a:srgbClr val="FF5800"/>
              </a:gs>
            </a:gsLst>
            <a:path path="circle">
              <a:fillToRect r="100000" b="100000"/>
            </a:path>
            <a:tileRect l="-100000" t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06E562FE-5E19-3C4E-AD9C-CF094515AA98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-4509" y="0"/>
            <a:ext cx="5795708" cy="6858000"/>
          </a:xfrm>
          <a:prstGeom prst="rect">
            <a:avLst/>
          </a:prstGeom>
          <a:solidFill>
            <a:schemeClr val="tx1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867" b="1" i="0">
                <a:ln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noProof="0"/>
              <a:t>Click icon to add picture</a:t>
            </a:r>
            <a:endParaRPr lang="en-US" noProof="0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8B3F71A1-43B6-5C1A-4CBC-C0832E3939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24835" y="457200"/>
            <a:ext cx="5333765" cy="117659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GB" dirty="0"/>
              <a:t>Click to edit Master </a:t>
            </a:r>
            <a:br>
              <a:rPr lang="en-GB" dirty="0"/>
            </a:br>
            <a:r>
              <a:rPr lang="en-GB" dirty="0"/>
              <a:t>title style</a:t>
            </a:r>
            <a:endParaRPr lang="en-US" dirty="0"/>
          </a:p>
        </p:txBody>
      </p:sp>
      <p:sp>
        <p:nvSpPr>
          <p:cNvPr id="6" name="Content Placeholder 20">
            <a:extLst>
              <a:ext uri="{FF2B5EF4-FFF2-40B4-BE49-F238E27FC236}">
                <a16:creationId xmlns:a16="http://schemas.microsoft.com/office/drawing/2014/main" id="{9249A8EA-3F43-AF11-7B20-580B3EF1401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324599" y="1768282"/>
            <a:ext cx="5334183" cy="219986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1013C657-D3A3-7731-94BE-B0E43928BF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D2607E28-0693-319C-CB49-E6DEE86025BD}"/>
              </a:ext>
            </a:extLst>
          </p:cNvPr>
          <p:cNvSpPr txBox="1">
            <a:spLocks/>
          </p:cNvSpPr>
          <p:nvPr userDrawn="1"/>
        </p:nvSpPr>
        <p:spPr>
          <a:xfrm>
            <a:off x="5159896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96552B42-FF9A-4B4E-8ACB-BC00EA5C0325}" type="datetimeyyyy">
              <a:rPr lang="en-US" sz="700" b="0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&lt;Confidential&gt;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5A5983F-606A-CE8B-40C9-C2538CE7E282}"/>
              </a:ext>
            </a:extLst>
          </p:cNvPr>
          <p:cNvSpPr>
            <a:spLocks noGrp="1"/>
          </p:cNvSpPr>
          <p:nvPr>
            <p:ph type="sldNum" sz="quarter" idx="61"/>
          </p:nvPr>
        </p:nvSpPr>
        <p:spPr/>
        <p:txBody>
          <a:bodyPr/>
          <a:lstStyle/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3641924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olar 1/2 Vertical R with photo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7BD2660-B6BC-E8B4-C572-1B2CB8831441}"/>
              </a:ext>
            </a:extLst>
          </p:cNvPr>
          <p:cNvSpPr/>
          <p:nvPr userDrawn="1"/>
        </p:nvSpPr>
        <p:spPr>
          <a:xfrm>
            <a:off x="5791200" y="0"/>
            <a:ext cx="6400800" cy="6858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100000">
                <a:srgbClr val="FFB314"/>
              </a:gs>
              <a:gs pos="5000">
                <a:schemeClr val="bg2"/>
              </a:gs>
            </a:gsLst>
            <a:path path="circle">
              <a:fillToRect l="100000" t="100000"/>
            </a:path>
            <a:tileRect r="-100000" b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06E562FE-5E19-3C4E-AD9C-CF094515AA98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-4509" y="0"/>
            <a:ext cx="5795708" cy="6858000"/>
          </a:xfrm>
          <a:prstGeom prst="rect">
            <a:avLst/>
          </a:prstGeom>
          <a:solidFill>
            <a:schemeClr val="tx1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867" b="1" i="0">
                <a:ln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noProof="0"/>
              <a:t>Click icon to add picture</a:t>
            </a:r>
            <a:endParaRPr lang="en-US" noProof="0" dirty="0"/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514597B1-FFFF-8847-2359-01B82ED35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24835" y="457200"/>
            <a:ext cx="5333765" cy="117659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GB" dirty="0"/>
              <a:t>Click to edit Master </a:t>
            </a:r>
            <a:br>
              <a:rPr lang="en-GB" dirty="0"/>
            </a:br>
            <a:r>
              <a:rPr lang="en-GB" dirty="0"/>
              <a:t>title style</a:t>
            </a:r>
            <a:endParaRPr lang="en-US" dirty="0"/>
          </a:p>
        </p:txBody>
      </p:sp>
      <p:sp>
        <p:nvSpPr>
          <p:cNvPr id="11" name="Content Placeholder 20">
            <a:extLst>
              <a:ext uri="{FF2B5EF4-FFF2-40B4-BE49-F238E27FC236}">
                <a16:creationId xmlns:a16="http://schemas.microsoft.com/office/drawing/2014/main" id="{CB555E74-8201-C10D-0D6F-5D53C85E987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324599" y="1768282"/>
            <a:ext cx="5334183" cy="219986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AAD7D7AA-85D5-50E9-A12C-ADF713F603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76BBB8B3-729C-5F44-B107-EDCB334C1335}"/>
              </a:ext>
            </a:extLst>
          </p:cNvPr>
          <p:cNvSpPr txBox="1">
            <a:spLocks/>
          </p:cNvSpPr>
          <p:nvPr userDrawn="1"/>
        </p:nvSpPr>
        <p:spPr>
          <a:xfrm>
            <a:off x="5159896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96552B42-FF9A-4B4E-8ACB-BC00EA5C0325}" type="datetimeyyyy">
              <a:rPr lang="en-US" sz="700" b="0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&lt;Confidential&gt;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4067AC-3632-B016-221B-A1EDC6DFDDAE}"/>
              </a:ext>
            </a:extLst>
          </p:cNvPr>
          <p:cNvSpPr>
            <a:spLocks noGrp="1"/>
          </p:cNvSpPr>
          <p:nvPr>
            <p:ph type="sldNum" sz="quarter" idx="61"/>
          </p:nvPr>
        </p:nvSpPr>
        <p:spPr/>
        <p:txBody>
          <a:bodyPr/>
          <a:lstStyle/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5228480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1/2 Vertical R with photo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06E562FE-5E19-3C4E-AD9C-CF094515AA98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-4509" y="0"/>
            <a:ext cx="5795708" cy="6858000"/>
          </a:xfrm>
          <a:prstGeom prst="rect">
            <a:avLst/>
          </a:prstGeom>
          <a:solidFill>
            <a:schemeClr val="tx1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867" b="1" i="0">
                <a:ln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noProof="0"/>
              <a:t>Click icon to add picture</a:t>
            </a:r>
            <a:endParaRPr lang="en-US" noProof="0" dirty="0"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08B33E6B-2365-80ED-C0C4-B2FE131BD5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24835" y="457200"/>
            <a:ext cx="5333765" cy="117659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GB" dirty="0"/>
              <a:t>Click to edit Master </a:t>
            </a:r>
            <a:br>
              <a:rPr lang="en-GB" dirty="0"/>
            </a:br>
            <a:r>
              <a:rPr lang="en-GB" dirty="0"/>
              <a:t>title style</a:t>
            </a:r>
            <a:endParaRPr lang="en-US" dirty="0"/>
          </a:p>
        </p:txBody>
      </p:sp>
      <p:sp>
        <p:nvSpPr>
          <p:cNvPr id="9" name="Content Placeholder 20">
            <a:extLst>
              <a:ext uri="{FF2B5EF4-FFF2-40B4-BE49-F238E27FC236}">
                <a16:creationId xmlns:a16="http://schemas.microsoft.com/office/drawing/2014/main" id="{1E0CF8C2-FFF2-E18F-A12A-5C08DE5932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324599" y="1768282"/>
            <a:ext cx="5334183" cy="219986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AE286645-F2C5-42F7-1710-136ABCA6467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4029F7-460C-7693-0A6B-ADDFDEA43AAF}"/>
              </a:ext>
            </a:extLst>
          </p:cNvPr>
          <p:cNvSpPr txBox="1">
            <a:spLocks/>
          </p:cNvSpPr>
          <p:nvPr userDrawn="1"/>
        </p:nvSpPr>
        <p:spPr>
          <a:xfrm>
            <a:off x="5159896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96552B42-FF9A-4B4E-8ACB-BC00EA5C0325}" type="datetimeyyyy">
              <a:rPr lang="en-US" sz="700" b="0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&lt;Confidential&gt;</a:t>
            </a:r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AB93EA93-8BEB-2BF8-34FB-FAD7B11C2CCD}"/>
              </a:ext>
            </a:extLst>
          </p:cNvPr>
          <p:cNvSpPr>
            <a:spLocks noGrp="1"/>
          </p:cNvSpPr>
          <p:nvPr>
            <p:ph type="sldNum" sz="quarter" idx="69"/>
          </p:nvPr>
        </p:nvSpPr>
        <p:spPr>
          <a:xfrm>
            <a:off x="11280576" y="6358386"/>
            <a:ext cx="37802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5412082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8C0F1608-8C29-59FD-2083-7DA7A2095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888" y="457200"/>
            <a:ext cx="11200711" cy="9876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CEEF9F7B-597F-004F-692F-C93F9556DF31}"/>
              </a:ext>
            </a:extLst>
          </p:cNvPr>
          <p:cNvSpPr>
            <a:spLocks noGrp="1"/>
          </p:cNvSpPr>
          <p:nvPr>
            <p:ph type="sldNum" sz="quarter" idx="69"/>
          </p:nvPr>
        </p:nvSpPr>
        <p:spPr>
          <a:xfrm>
            <a:off x="11280576" y="6358386"/>
            <a:ext cx="378024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840855013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slide"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6">
            <a:extLst>
              <a:ext uri="{FF2B5EF4-FFF2-40B4-BE49-F238E27FC236}">
                <a16:creationId xmlns:a16="http://schemas.microsoft.com/office/drawing/2014/main" id="{20BBE11B-F081-29AE-A18F-EFE2A435217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012" y="1586363"/>
            <a:ext cx="11201588" cy="381000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867"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120648" indent="0" algn="ctr">
              <a:buNone/>
              <a:defRPr sz="1867"/>
            </a:lvl2pPr>
          </a:lstStyle>
          <a:p>
            <a:pPr lvl="0"/>
            <a:r>
              <a:rPr lang="en-US" altLang="ja-JP" dirty="0"/>
              <a:t>Chart title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B993E35D-6623-69CE-8CA1-55F2039F2B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888" y="457200"/>
            <a:ext cx="11200711" cy="9876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20">
            <a:extLst>
              <a:ext uri="{FF2B5EF4-FFF2-40B4-BE49-F238E27FC236}">
                <a16:creationId xmlns:a16="http://schemas.microsoft.com/office/drawing/2014/main" id="{257D134A-1BB6-0635-B3CB-F98D0BFE8EE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2108834"/>
            <a:ext cx="11201588" cy="4063366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80B8D972-FACB-673D-846C-CE6173F0D0BA}"/>
              </a:ext>
            </a:extLst>
          </p:cNvPr>
          <p:cNvSpPr>
            <a:spLocks noGrp="1"/>
          </p:cNvSpPr>
          <p:nvPr>
            <p:ph type="sldNum" sz="quarter" idx="69"/>
          </p:nvPr>
        </p:nvSpPr>
        <p:spPr>
          <a:xfrm>
            <a:off x="11280576" y="6358386"/>
            <a:ext cx="378024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953306798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8A5CB907-4D61-9CF2-381E-38378F53CC8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1" y="1598456"/>
            <a:ext cx="5486399" cy="440245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C10672FB-FE69-1CCA-A1F1-FF4A9F3917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888" y="457200"/>
            <a:ext cx="11200711" cy="9876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20">
            <a:extLst>
              <a:ext uri="{FF2B5EF4-FFF2-40B4-BE49-F238E27FC236}">
                <a16:creationId xmlns:a16="http://schemas.microsoft.com/office/drawing/2014/main" id="{0809630D-F471-4BBB-6E9E-088BC38D5B99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170139" y="1598456"/>
            <a:ext cx="5486400" cy="440245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B886C5D2-F911-9521-C614-92204D8DEE99}"/>
              </a:ext>
            </a:extLst>
          </p:cNvPr>
          <p:cNvSpPr>
            <a:spLocks noGrp="1"/>
          </p:cNvSpPr>
          <p:nvPr>
            <p:ph type="sldNum" sz="quarter" idx="69"/>
          </p:nvPr>
        </p:nvSpPr>
        <p:spPr>
          <a:xfrm>
            <a:off x="11280576" y="6358386"/>
            <a:ext cx="378024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060496423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rora Banner Three Content"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Oval 24">
            <a:extLst>
              <a:ext uri="{FF2B5EF4-FFF2-40B4-BE49-F238E27FC236}">
                <a16:creationId xmlns:a16="http://schemas.microsoft.com/office/drawing/2014/main" id="{AB483A01-7E57-CFAC-1C71-404801E226DC}"/>
              </a:ext>
            </a:extLst>
          </p:cNvPr>
          <p:cNvSpPr/>
          <p:nvPr userDrawn="1"/>
        </p:nvSpPr>
        <p:spPr>
          <a:xfrm>
            <a:off x="8191108" y="3812426"/>
            <a:ext cx="574177" cy="574177"/>
          </a:xfrm>
          <a:prstGeom prst="ellipse">
            <a:avLst/>
          </a:prstGeom>
          <a:solidFill>
            <a:schemeClr val="tx2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000" tIns="48000" rIns="48000" bIns="48000" rtlCol="0" anchor="ctr"/>
          <a:lstStyle/>
          <a:p>
            <a:pPr algn="ctr" fontAlgn="auto">
              <a:lnSpc>
                <a:spcPct val="110000"/>
              </a:lnSpc>
              <a:spcBef>
                <a:spcPts val="267"/>
              </a:spcBef>
              <a:spcAft>
                <a:spcPts val="267"/>
              </a:spcAft>
            </a:pPr>
            <a:endParaRPr lang="en-US" sz="2133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A659CED-376E-71E9-2699-6AAC99DCD34B}"/>
              </a:ext>
            </a:extLst>
          </p:cNvPr>
          <p:cNvSpPr/>
          <p:nvPr userDrawn="1"/>
        </p:nvSpPr>
        <p:spPr>
          <a:xfrm>
            <a:off x="4461840" y="3812426"/>
            <a:ext cx="574177" cy="574177"/>
          </a:xfrm>
          <a:prstGeom prst="ellipse">
            <a:avLst/>
          </a:prstGeom>
          <a:solidFill>
            <a:schemeClr val="tx2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000" tIns="48000" rIns="48000" bIns="48000" rtlCol="0" anchor="ctr"/>
          <a:lstStyle/>
          <a:p>
            <a:pPr algn="ctr" fontAlgn="auto">
              <a:lnSpc>
                <a:spcPct val="110000"/>
              </a:lnSpc>
              <a:spcBef>
                <a:spcPts val="267"/>
              </a:spcBef>
              <a:spcAft>
                <a:spcPts val="267"/>
              </a:spcAft>
            </a:pPr>
            <a:endParaRPr lang="en-US" sz="2133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CDE9A2C-1854-B75C-6F67-39DB3DDCDE99}"/>
              </a:ext>
            </a:extLst>
          </p:cNvPr>
          <p:cNvSpPr/>
          <p:nvPr userDrawn="1"/>
        </p:nvSpPr>
        <p:spPr>
          <a:xfrm>
            <a:off x="744920" y="3812426"/>
            <a:ext cx="574177" cy="574177"/>
          </a:xfrm>
          <a:prstGeom prst="ellipse">
            <a:avLst/>
          </a:prstGeom>
          <a:solidFill>
            <a:schemeClr val="tx2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000" tIns="48000" rIns="48000" bIns="48000" rtlCol="0" anchor="ctr"/>
          <a:lstStyle/>
          <a:p>
            <a:pPr algn="ctr" fontAlgn="auto">
              <a:lnSpc>
                <a:spcPct val="110000"/>
              </a:lnSpc>
              <a:spcBef>
                <a:spcPts val="267"/>
              </a:spcBef>
              <a:spcAft>
                <a:spcPts val="267"/>
              </a:spcAft>
            </a:pPr>
            <a:endParaRPr lang="en-US" sz="2133"/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8A5CB907-4D61-9CF2-381E-38378F53CC8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684" y="4523519"/>
            <a:ext cx="3466156" cy="1456623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i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i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78FE1146-00D9-2E9D-3C1B-2D57C747A33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554552" y="1331572"/>
            <a:ext cx="6104047" cy="2251096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8E871675-F55E-415E-D2CE-EA2C89213219}"/>
              </a:ext>
            </a:extLst>
          </p:cNvPr>
          <p:cNvSpPr>
            <a:spLocks noGrp="1"/>
          </p:cNvSpPr>
          <p:nvPr>
            <p:ph type="pic" sz="quarter" idx="68" hasCustomPrompt="1"/>
          </p:nvPr>
        </p:nvSpPr>
        <p:spPr>
          <a:xfrm>
            <a:off x="744920" y="3812426"/>
            <a:ext cx="575313" cy="574177"/>
          </a:xfrm>
          <a:prstGeom prst="ellipse">
            <a:avLst/>
          </a:prstGeom>
          <a:solidFill>
            <a:schemeClr val="tx2"/>
          </a:solidFill>
        </p:spPr>
        <p:txBody>
          <a:bodyPr/>
          <a:lstStyle>
            <a:lvl1pPr marL="0" indent="0">
              <a:buNone/>
              <a:defRPr sz="667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GB"/>
              <a:t>Icon</a:t>
            </a:r>
          </a:p>
        </p:txBody>
      </p:sp>
      <p:sp>
        <p:nvSpPr>
          <p:cNvPr id="10" name="Content Placeholder 20">
            <a:extLst>
              <a:ext uri="{FF2B5EF4-FFF2-40B4-BE49-F238E27FC236}">
                <a16:creationId xmlns:a16="http://schemas.microsoft.com/office/drawing/2014/main" id="{104EBF8D-6387-AF8C-EE80-9B0DAEE9A0CC}"/>
              </a:ext>
            </a:extLst>
          </p:cNvPr>
          <p:cNvSpPr>
            <a:spLocks noGrp="1"/>
          </p:cNvSpPr>
          <p:nvPr>
            <p:ph sz="quarter" idx="69"/>
          </p:nvPr>
        </p:nvSpPr>
        <p:spPr>
          <a:xfrm>
            <a:off x="8229600" y="4523519"/>
            <a:ext cx="3305919" cy="1456623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i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i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Content Placeholder 20">
            <a:extLst>
              <a:ext uri="{FF2B5EF4-FFF2-40B4-BE49-F238E27FC236}">
                <a16:creationId xmlns:a16="http://schemas.microsoft.com/office/drawing/2014/main" id="{A0E565E7-C8ED-23C6-D849-A8EF8B8FBE3C}"/>
              </a:ext>
            </a:extLst>
          </p:cNvPr>
          <p:cNvSpPr>
            <a:spLocks noGrp="1"/>
          </p:cNvSpPr>
          <p:nvPr>
            <p:ph sz="quarter" idx="71"/>
          </p:nvPr>
        </p:nvSpPr>
        <p:spPr>
          <a:xfrm>
            <a:off x="4487260" y="4523519"/>
            <a:ext cx="3305919" cy="1456623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i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i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5" name="Content Placeholder 20">
            <a:extLst>
              <a:ext uri="{FF2B5EF4-FFF2-40B4-BE49-F238E27FC236}">
                <a16:creationId xmlns:a16="http://schemas.microsoft.com/office/drawing/2014/main" id="{5678B089-C19E-5786-E658-4A3C3D7AC01A}"/>
              </a:ext>
            </a:extLst>
          </p:cNvPr>
          <p:cNvSpPr>
            <a:spLocks noGrp="1"/>
          </p:cNvSpPr>
          <p:nvPr>
            <p:ph sz="quarter" idx="73"/>
          </p:nvPr>
        </p:nvSpPr>
        <p:spPr>
          <a:xfrm>
            <a:off x="457200" y="1331571"/>
            <a:ext cx="5097352" cy="2251096"/>
          </a:xfrm>
          <a:prstGeom prst="roundRect">
            <a:avLst>
              <a:gd name="adj" fmla="val 0"/>
            </a:avLst>
          </a:prstGeom>
          <a:gradFill>
            <a:gsLst>
              <a:gs pos="100000">
                <a:srgbClr val="FF5800"/>
              </a:gs>
              <a:gs pos="0">
                <a:srgbClr val="CE0569"/>
              </a:gs>
            </a:gsLst>
            <a:lin ang="13500000" scaled="1"/>
          </a:gradFill>
        </p:spPr>
        <p:txBody>
          <a:bodyPr anchor="ctr"/>
          <a:lstStyle>
            <a:lvl1pPr marL="239178" indent="0">
              <a:tabLst/>
              <a:defRPr sz="1867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39178" indent="0">
              <a:buNone/>
              <a:tabLst/>
              <a:defRPr sz="1867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0" name="Picture Placeholder 3">
            <a:extLst>
              <a:ext uri="{FF2B5EF4-FFF2-40B4-BE49-F238E27FC236}">
                <a16:creationId xmlns:a16="http://schemas.microsoft.com/office/drawing/2014/main" id="{0DB2B160-0C6D-8543-D57F-3A49B7036EDC}"/>
              </a:ext>
            </a:extLst>
          </p:cNvPr>
          <p:cNvSpPr>
            <a:spLocks noGrp="1"/>
          </p:cNvSpPr>
          <p:nvPr>
            <p:ph type="pic" sz="quarter" idx="74" hasCustomPrompt="1"/>
          </p:nvPr>
        </p:nvSpPr>
        <p:spPr>
          <a:xfrm>
            <a:off x="4473052" y="3812426"/>
            <a:ext cx="575313" cy="574177"/>
          </a:xfrm>
          <a:prstGeom prst="ellipse">
            <a:avLst/>
          </a:prstGeom>
          <a:solidFill>
            <a:schemeClr val="tx2"/>
          </a:solidFill>
        </p:spPr>
        <p:txBody>
          <a:bodyPr/>
          <a:lstStyle>
            <a:lvl1pPr marL="0" indent="0">
              <a:buNone/>
              <a:defRPr sz="667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GB"/>
              <a:t>Icon</a:t>
            </a:r>
          </a:p>
        </p:txBody>
      </p:sp>
      <p:sp>
        <p:nvSpPr>
          <p:cNvPr id="22" name="Picture Placeholder 3">
            <a:extLst>
              <a:ext uri="{FF2B5EF4-FFF2-40B4-BE49-F238E27FC236}">
                <a16:creationId xmlns:a16="http://schemas.microsoft.com/office/drawing/2014/main" id="{9CDF0677-C4FE-9DCE-772C-68D97A472444}"/>
              </a:ext>
            </a:extLst>
          </p:cNvPr>
          <p:cNvSpPr>
            <a:spLocks noGrp="1"/>
          </p:cNvSpPr>
          <p:nvPr>
            <p:ph type="pic" sz="quarter" idx="75" hasCustomPrompt="1"/>
          </p:nvPr>
        </p:nvSpPr>
        <p:spPr>
          <a:xfrm>
            <a:off x="8191108" y="3812426"/>
            <a:ext cx="575313" cy="574177"/>
          </a:xfrm>
          <a:prstGeom prst="ellipse">
            <a:avLst/>
          </a:prstGeom>
          <a:solidFill>
            <a:schemeClr val="tx2"/>
          </a:solidFill>
        </p:spPr>
        <p:txBody>
          <a:bodyPr/>
          <a:lstStyle>
            <a:lvl1pPr marL="0" indent="0">
              <a:buNone/>
              <a:defRPr sz="667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GB"/>
              <a:t>Icon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59EBCC7-C215-DA6B-868F-571167DAC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888" y="457200"/>
            <a:ext cx="11200711" cy="6446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D1358416-0DC9-4603-045A-FB003C0D971E}"/>
              </a:ext>
            </a:extLst>
          </p:cNvPr>
          <p:cNvSpPr>
            <a:spLocks noGrp="1"/>
          </p:cNvSpPr>
          <p:nvPr>
            <p:ph type="sldNum" sz="quarter" idx="76"/>
          </p:nvPr>
        </p:nvSpPr>
        <p:spPr>
          <a:xfrm>
            <a:off x="11280576" y="6358386"/>
            <a:ext cx="378024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785140427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urora Four Content R"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78FE1146-00D9-2E9D-3C1B-2D57C747A33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" y="3868252"/>
            <a:ext cx="4952997" cy="299999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C5A0173-42CE-1093-0617-F92C66741761}"/>
              </a:ext>
            </a:extLst>
          </p:cNvPr>
          <p:cNvSpPr/>
          <p:nvPr userDrawn="1"/>
        </p:nvSpPr>
        <p:spPr>
          <a:xfrm>
            <a:off x="4953000" y="1"/>
            <a:ext cx="7239001" cy="6868248"/>
          </a:xfrm>
          <a:prstGeom prst="rect">
            <a:avLst/>
          </a:prstGeom>
          <a:gradFill flip="none" rotWithShape="1">
            <a:gsLst>
              <a:gs pos="100000">
                <a:srgbClr val="FF5800"/>
              </a:gs>
              <a:gs pos="0">
                <a:srgbClr val="CE0569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/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4C086F6-18CD-E4D9-FDFE-07F5A47AE0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488" y="457200"/>
            <a:ext cx="4228030" cy="111061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GB" dirty="0"/>
              <a:t>Click to edit </a:t>
            </a:r>
            <a:br>
              <a:rPr lang="en-GB" dirty="0"/>
            </a:br>
            <a:r>
              <a:rPr lang="en-GB" dirty="0"/>
              <a:t>Master title style</a:t>
            </a:r>
            <a:endParaRPr lang="en-US" dirty="0"/>
          </a:p>
        </p:txBody>
      </p:sp>
      <p:sp>
        <p:nvSpPr>
          <p:cNvPr id="6" name="Content Placeholder 20">
            <a:extLst>
              <a:ext uri="{FF2B5EF4-FFF2-40B4-BE49-F238E27FC236}">
                <a16:creationId xmlns:a16="http://schemas.microsoft.com/office/drawing/2014/main" id="{60A0D598-4F30-860D-B164-86E542C3618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717583"/>
            <a:ext cx="4228361" cy="175323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2468F35-3C59-6952-677B-91EE28176769}"/>
              </a:ext>
            </a:extLst>
          </p:cNvPr>
          <p:cNvGrpSpPr/>
          <p:nvPr userDrawn="1"/>
        </p:nvGrpSpPr>
        <p:grpSpPr>
          <a:xfrm>
            <a:off x="8588153" y="342585"/>
            <a:ext cx="161856" cy="6015799"/>
            <a:chOff x="6748423" y="256938"/>
            <a:chExt cx="0" cy="4609786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29B5F95-C554-67FD-B130-6A8618D97D7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748423" y="2735643"/>
              <a:ext cx="0" cy="2131081"/>
            </a:xfrm>
            <a:prstGeom prst="line">
              <a:avLst/>
            </a:prstGeom>
            <a:ln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114B44A-B9A2-0DF8-54BE-C2F6BE73112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748423" y="256938"/>
              <a:ext cx="0" cy="2131081"/>
            </a:xfrm>
            <a:prstGeom prst="line">
              <a:avLst/>
            </a:prstGeom>
            <a:ln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B946AA4-CDE8-9BEB-6151-6A8AB355B3E6}"/>
              </a:ext>
            </a:extLst>
          </p:cNvPr>
          <p:cNvGrpSpPr/>
          <p:nvPr userDrawn="1"/>
        </p:nvGrpSpPr>
        <p:grpSpPr>
          <a:xfrm rot="5400000">
            <a:off x="8588153" y="360935"/>
            <a:ext cx="0" cy="6146381"/>
            <a:chOff x="6748423" y="256938"/>
            <a:chExt cx="0" cy="4609786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032B3C3-D068-2F0F-9637-744E6707342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748423" y="2735643"/>
              <a:ext cx="0" cy="2131081"/>
            </a:xfrm>
            <a:prstGeom prst="line">
              <a:avLst/>
            </a:prstGeom>
            <a:ln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0C72096-0A4A-3731-1C6F-E0F903D31D6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748423" y="256938"/>
              <a:ext cx="0" cy="2131081"/>
            </a:xfrm>
            <a:prstGeom prst="line">
              <a:avLst/>
            </a:prstGeom>
            <a:ln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Content Placeholder 20">
            <a:extLst>
              <a:ext uri="{FF2B5EF4-FFF2-40B4-BE49-F238E27FC236}">
                <a16:creationId xmlns:a16="http://schemas.microsoft.com/office/drawing/2014/main" id="{8D539774-FE16-CA2B-882C-E2D3113646D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514962" y="1727403"/>
            <a:ext cx="2801777" cy="1456623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867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120648" indent="0" algn="ctr">
              <a:buNone/>
              <a:defRPr sz="1867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marL="461422" indent="0" algn="ctr">
              <a:buNone/>
              <a:defRPr sz="1867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</a:t>
            </a:r>
            <a:br>
              <a:rPr lang="en-GB"/>
            </a:br>
            <a:r>
              <a:rPr lang="en-GB"/>
              <a:t>Master text styles</a:t>
            </a:r>
          </a:p>
        </p:txBody>
      </p:sp>
      <p:sp>
        <p:nvSpPr>
          <p:cNvPr id="31" name="Picture Placeholder 3">
            <a:extLst>
              <a:ext uri="{FF2B5EF4-FFF2-40B4-BE49-F238E27FC236}">
                <a16:creationId xmlns:a16="http://schemas.microsoft.com/office/drawing/2014/main" id="{95378D7F-17CD-74B7-B68D-734E0CE1CB7D}"/>
              </a:ext>
            </a:extLst>
          </p:cNvPr>
          <p:cNvSpPr>
            <a:spLocks noGrp="1"/>
          </p:cNvSpPr>
          <p:nvPr>
            <p:ph type="pic" sz="quarter" idx="68" hasCustomPrompt="1"/>
          </p:nvPr>
        </p:nvSpPr>
        <p:spPr>
          <a:xfrm>
            <a:off x="6461620" y="593437"/>
            <a:ext cx="816640" cy="815027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GB"/>
              <a:t>Icon</a:t>
            </a:r>
          </a:p>
        </p:txBody>
      </p:sp>
      <p:sp>
        <p:nvSpPr>
          <p:cNvPr id="32" name="Content Placeholder 20">
            <a:extLst>
              <a:ext uri="{FF2B5EF4-FFF2-40B4-BE49-F238E27FC236}">
                <a16:creationId xmlns:a16="http://schemas.microsoft.com/office/drawing/2014/main" id="{856B6660-D8E6-B644-ABED-70772559F508}"/>
              </a:ext>
            </a:extLst>
          </p:cNvPr>
          <p:cNvSpPr>
            <a:spLocks noGrp="1"/>
          </p:cNvSpPr>
          <p:nvPr>
            <p:ph sz="quarter" idx="69" hasCustomPrompt="1"/>
          </p:nvPr>
        </p:nvSpPr>
        <p:spPr>
          <a:xfrm>
            <a:off x="8855637" y="1727403"/>
            <a:ext cx="2801777" cy="1456623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867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120648" indent="0" algn="ctr">
              <a:buNone/>
              <a:defRPr sz="1867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marL="461422" indent="0" algn="ctr">
              <a:buNone/>
              <a:defRPr sz="1867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</a:t>
            </a:r>
            <a:br>
              <a:rPr lang="en-GB"/>
            </a:br>
            <a:r>
              <a:rPr lang="en-GB"/>
              <a:t>Master text styles</a:t>
            </a:r>
          </a:p>
        </p:txBody>
      </p:sp>
      <p:sp>
        <p:nvSpPr>
          <p:cNvPr id="33" name="Picture Placeholder 3">
            <a:extLst>
              <a:ext uri="{FF2B5EF4-FFF2-40B4-BE49-F238E27FC236}">
                <a16:creationId xmlns:a16="http://schemas.microsoft.com/office/drawing/2014/main" id="{77598910-7082-DB63-9C9D-3F3084776108}"/>
              </a:ext>
            </a:extLst>
          </p:cNvPr>
          <p:cNvSpPr>
            <a:spLocks noGrp="1"/>
          </p:cNvSpPr>
          <p:nvPr>
            <p:ph type="pic" sz="quarter" idx="70" hasCustomPrompt="1"/>
          </p:nvPr>
        </p:nvSpPr>
        <p:spPr>
          <a:xfrm>
            <a:off x="9802294" y="593437"/>
            <a:ext cx="816640" cy="815027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GB"/>
              <a:t>Icon</a:t>
            </a:r>
          </a:p>
        </p:txBody>
      </p:sp>
      <p:sp>
        <p:nvSpPr>
          <p:cNvPr id="34" name="Content Placeholder 20">
            <a:extLst>
              <a:ext uri="{FF2B5EF4-FFF2-40B4-BE49-F238E27FC236}">
                <a16:creationId xmlns:a16="http://schemas.microsoft.com/office/drawing/2014/main" id="{B243BB10-A639-6C24-849B-D234C6912248}"/>
              </a:ext>
            </a:extLst>
          </p:cNvPr>
          <p:cNvSpPr>
            <a:spLocks noGrp="1"/>
          </p:cNvSpPr>
          <p:nvPr>
            <p:ph sz="quarter" idx="71" hasCustomPrompt="1"/>
          </p:nvPr>
        </p:nvSpPr>
        <p:spPr>
          <a:xfrm>
            <a:off x="5514962" y="4881202"/>
            <a:ext cx="2801777" cy="1456623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867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120648" indent="0" algn="ctr">
              <a:buNone/>
              <a:defRPr sz="1867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marL="461422" indent="0" algn="ctr">
              <a:buNone/>
              <a:defRPr sz="1867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</a:t>
            </a:r>
            <a:br>
              <a:rPr lang="en-GB"/>
            </a:br>
            <a:r>
              <a:rPr lang="en-GB"/>
              <a:t>Master text styles</a:t>
            </a:r>
          </a:p>
        </p:txBody>
      </p:sp>
      <p:sp>
        <p:nvSpPr>
          <p:cNvPr id="35" name="Picture Placeholder 3">
            <a:extLst>
              <a:ext uri="{FF2B5EF4-FFF2-40B4-BE49-F238E27FC236}">
                <a16:creationId xmlns:a16="http://schemas.microsoft.com/office/drawing/2014/main" id="{820F2428-B792-2CA0-7F60-B98B438E382B}"/>
              </a:ext>
            </a:extLst>
          </p:cNvPr>
          <p:cNvSpPr>
            <a:spLocks noGrp="1"/>
          </p:cNvSpPr>
          <p:nvPr>
            <p:ph type="pic" sz="quarter" idx="72" hasCustomPrompt="1"/>
          </p:nvPr>
        </p:nvSpPr>
        <p:spPr>
          <a:xfrm>
            <a:off x="6461620" y="3747236"/>
            <a:ext cx="816640" cy="815027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GB"/>
              <a:t>Icon</a:t>
            </a:r>
          </a:p>
        </p:txBody>
      </p:sp>
      <p:sp>
        <p:nvSpPr>
          <p:cNvPr id="36" name="Content Placeholder 20">
            <a:extLst>
              <a:ext uri="{FF2B5EF4-FFF2-40B4-BE49-F238E27FC236}">
                <a16:creationId xmlns:a16="http://schemas.microsoft.com/office/drawing/2014/main" id="{CB16E9E0-B37D-1BD2-E751-4F8172370FBA}"/>
              </a:ext>
            </a:extLst>
          </p:cNvPr>
          <p:cNvSpPr>
            <a:spLocks noGrp="1"/>
          </p:cNvSpPr>
          <p:nvPr>
            <p:ph sz="quarter" idx="73" hasCustomPrompt="1"/>
          </p:nvPr>
        </p:nvSpPr>
        <p:spPr>
          <a:xfrm>
            <a:off x="8855637" y="4881202"/>
            <a:ext cx="2801777" cy="1456623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867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120648" indent="0" algn="ctr">
              <a:buNone/>
              <a:defRPr sz="1867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marL="461422" indent="0" algn="ctr">
              <a:buNone/>
              <a:defRPr sz="1867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</a:t>
            </a:r>
            <a:br>
              <a:rPr lang="en-GB"/>
            </a:br>
            <a:r>
              <a:rPr lang="en-GB"/>
              <a:t>Master text styles</a:t>
            </a:r>
          </a:p>
        </p:txBody>
      </p:sp>
      <p:sp>
        <p:nvSpPr>
          <p:cNvPr id="37" name="Picture Placeholder 3">
            <a:extLst>
              <a:ext uri="{FF2B5EF4-FFF2-40B4-BE49-F238E27FC236}">
                <a16:creationId xmlns:a16="http://schemas.microsoft.com/office/drawing/2014/main" id="{82709724-47A5-8847-ED27-B22AD83EB902}"/>
              </a:ext>
            </a:extLst>
          </p:cNvPr>
          <p:cNvSpPr>
            <a:spLocks noGrp="1"/>
          </p:cNvSpPr>
          <p:nvPr>
            <p:ph type="pic" sz="quarter" idx="74" hasCustomPrompt="1"/>
          </p:nvPr>
        </p:nvSpPr>
        <p:spPr>
          <a:xfrm>
            <a:off x="9802294" y="3747236"/>
            <a:ext cx="816640" cy="815027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GB"/>
              <a:t>Icon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47B0979D-E461-0754-22CE-7DDD212A7D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2DE4E1-5CEE-6358-749D-7B00CBEE7DF5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C691D375-04E8-4F9A-8ABB-2AAB9EE5542A}" type="datetimeyyyy">
              <a:rPr lang="en-US" sz="700" b="0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&lt;Confidential&gt;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28F9A9-E0BA-BE49-0FF7-C75096ACCB95}"/>
              </a:ext>
            </a:extLst>
          </p:cNvPr>
          <p:cNvSpPr>
            <a:spLocks noGrp="1"/>
          </p:cNvSpPr>
          <p:nvPr>
            <p:ph type="sldNum" sz="quarter" idx="7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7558033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rora -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31207" y="6356350"/>
            <a:ext cx="495656" cy="365125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3847DB54-D037-B84F-B6F1-2E8DA40D09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0549380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 userDrawn="1">
          <p15:clr>
            <a:srgbClr val="FBAE40"/>
          </p15:clr>
        </p15:guide>
        <p15:guide id="4" pos="7083" userDrawn="1">
          <p15:clr>
            <a:srgbClr val="FBAE40"/>
          </p15:clr>
        </p15:guide>
        <p15:guide id="5" orient="horz" pos="119" userDrawn="1">
          <p15:clr>
            <a:srgbClr val="FBAE40"/>
          </p15:clr>
        </p15:guide>
        <p15:guide id="6" orient="horz" pos="3929" userDrawn="1">
          <p15:clr>
            <a:srgbClr val="FBAE40"/>
          </p15:clr>
        </p15:guide>
      </p15:sldGuideLst>
    </p:ext>
  </p:extLs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L Logo Lines"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7A93532-71D0-D05E-6EE7-F2E82D104578}"/>
              </a:ext>
            </a:extLst>
          </p:cNvPr>
          <p:cNvGrpSpPr/>
          <p:nvPr userDrawn="1"/>
        </p:nvGrpSpPr>
        <p:grpSpPr>
          <a:xfrm>
            <a:off x="0" y="4438650"/>
            <a:ext cx="3902176" cy="2419350"/>
            <a:chOff x="0" y="3874168"/>
            <a:chExt cx="4812632" cy="2983832"/>
          </a:xfrm>
        </p:grpSpPr>
        <p:pic>
          <p:nvPicPr>
            <p:cNvPr id="3" name="Picture 2" descr="A picture containing icon&#10;&#10;Description automatically generated">
              <a:extLst>
                <a:ext uri="{FF2B5EF4-FFF2-40B4-BE49-F238E27FC236}">
                  <a16:creationId xmlns:a16="http://schemas.microsoft.com/office/drawing/2014/main" id="{730A7B0A-F79F-93B1-9BB9-47E04ECD81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0000" r="10526" b="24873"/>
            <a:stretch/>
          </p:blipFill>
          <p:spPr>
            <a:xfrm>
              <a:off x="0" y="5205317"/>
              <a:ext cx="4812632" cy="1652683"/>
            </a:xfrm>
            <a:prstGeom prst="rect">
              <a:avLst/>
            </a:prstGeom>
          </p:spPr>
        </p:pic>
        <p:pic>
          <p:nvPicPr>
            <p:cNvPr id="4" name="Graphic 4">
              <a:extLst>
                <a:ext uri="{FF2B5EF4-FFF2-40B4-BE49-F238E27FC236}">
                  <a16:creationId xmlns:a16="http://schemas.microsoft.com/office/drawing/2014/main" id="{556EA8C8-B054-949F-4116-CED566BE87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39375" t="17544" r="29934" b="38948"/>
            <a:stretch/>
          </p:blipFill>
          <p:spPr>
            <a:xfrm>
              <a:off x="0" y="3874168"/>
              <a:ext cx="3741822" cy="2983832"/>
            </a:xfrm>
            <a:prstGeom prst="rect">
              <a:avLst/>
            </a:prstGeom>
          </p:spPr>
        </p:pic>
      </p:grp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430AE8CE-28F6-38EA-5BF8-DC81ABF0B9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888" y="457200"/>
            <a:ext cx="11200711" cy="6066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DAADF01-D003-B82E-57AA-B2A2404F08A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012" y="1063892"/>
            <a:ext cx="11201588" cy="381000"/>
          </a:xfrm>
          <a:prstGeom prst="rect">
            <a:avLst/>
          </a:prstGeo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867" b="1" i="0">
                <a:solidFill>
                  <a:schemeClr val="tx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  <a:lvl2pPr marL="120648" indent="0" algn="ctr">
              <a:buNone/>
              <a:defRPr sz="1867"/>
            </a:lvl2pPr>
          </a:lstStyle>
          <a:p>
            <a:pPr lvl="0"/>
            <a:r>
              <a:rPr lang="en-US" dirty="0"/>
              <a:t>Click to add Sub-title</a:t>
            </a:r>
            <a:endParaRPr lang="en-US" altLang="ja-JP" dirty="0"/>
          </a:p>
        </p:txBody>
      </p:sp>
      <p:sp>
        <p:nvSpPr>
          <p:cNvPr id="9" name="Content Placeholder 20">
            <a:extLst>
              <a:ext uri="{FF2B5EF4-FFF2-40B4-BE49-F238E27FC236}">
                <a16:creationId xmlns:a16="http://schemas.microsoft.com/office/drawing/2014/main" id="{0CBF9A6C-69D1-9665-B19D-FC6E05A1772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591476"/>
            <a:ext cx="11201588" cy="4202632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F1AF71A1-ED92-5297-D32D-300B2B8C708C}"/>
              </a:ext>
            </a:extLst>
          </p:cNvPr>
          <p:cNvSpPr>
            <a:spLocks noGrp="1"/>
          </p:cNvSpPr>
          <p:nvPr>
            <p:ph type="sldNum" sz="quarter" idx="69"/>
          </p:nvPr>
        </p:nvSpPr>
        <p:spPr>
          <a:xfrm>
            <a:off x="11280576" y="6358386"/>
            <a:ext cx="378024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573361423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R Logo Lines"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99CE2CC-969C-02B6-4879-786B318E4C8C}"/>
              </a:ext>
            </a:extLst>
          </p:cNvPr>
          <p:cNvGrpSpPr/>
          <p:nvPr userDrawn="1"/>
        </p:nvGrpSpPr>
        <p:grpSpPr>
          <a:xfrm>
            <a:off x="9042400" y="0"/>
            <a:ext cx="3149600" cy="1498600"/>
            <a:chOff x="6781800" y="3747544"/>
            <a:chExt cx="2362200" cy="1123950"/>
          </a:xfrm>
        </p:grpSpPr>
        <p:pic>
          <p:nvPicPr>
            <p:cNvPr id="3" name="Picture 2" descr="A picture containing icon&#10;&#10;Description automatically generated">
              <a:extLst>
                <a:ext uri="{FF2B5EF4-FFF2-40B4-BE49-F238E27FC236}">
                  <a16:creationId xmlns:a16="http://schemas.microsoft.com/office/drawing/2014/main" id="{FAAFA0D7-EDAD-407E-9C3A-ACDE027BF9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5000" t="38103"/>
            <a:stretch/>
          </p:blipFill>
          <p:spPr>
            <a:xfrm>
              <a:off x="6858000" y="3747544"/>
              <a:ext cx="2286000" cy="1021246"/>
            </a:xfrm>
            <a:prstGeom prst="rect">
              <a:avLst/>
            </a:prstGeom>
          </p:spPr>
        </p:pic>
        <p:pic>
          <p:nvPicPr>
            <p:cNvPr id="4" name="Picture 3" descr="A picture containing device&#10;&#10;Description automatically generated">
              <a:extLst>
                <a:ext uri="{FF2B5EF4-FFF2-40B4-BE49-F238E27FC236}">
                  <a16:creationId xmlns:a16="http://schemas.microsoft.com/office/drawing/2014/main" id="{2181FD1D-8A13-107C-7CF7-146150C00B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4167" t="21698" b="-19184"/>
            <a:stretch/>
          </p:blipFill>
          <p:spPr>
            <a:xfrm>
              <a:off x="6781800" y="3747544"/>
              <a:ext cx="2362200" cy="1123950"/>
            </a:xfrm>
            <a:prstGeom prst="rect">
              <a:avLst/>
            </a:prstGeom>
          </p:spPr>
        </p:pic>
      </p:grpSp>
      <p:sp>
        <p:nvSpPr>
          <p:cNvPr id="8" name="Content Placeholder 20">
            <a:extLst>
              <a:ext uri="{FF2B5EF4-FFF2-40B4-BE49-F238E27FC236}">
                <a16:creationId xmlns:a16="http://schemas.microsoft.com/office/drawing/2014/main" id="{8BEFFA6A-B275-BB4C-2BAC-AEB5E6C604E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591476"/>
            <a:ext cx="11201588" cy="4202632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8EED6EFC-5F2B-F024-4055-4DAD7A2ECC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888" y="457200"/>
            <a:ext cx="11200711" cy="6066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08944C73-F4C0-8780-0A90-8DB53F9226D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012" y="1063892"/>
            <a:ext cx="11201588" cy="381000"/>
          </a:xfrm>
          <a:prstGeom prst="rect">
            <a:avLst/>
          </a:prstGeo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867" b="1" i="0">
                <a:solidFill>
                  <a:schemeClr val="tx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  <a:lvl2pPr marL="120648" indent="0" algn="ctr">
              <a:buNone/>
              <a:defRPr sz="1867"/>
            </a:lvl2pPr>
          </a:lstStyle>
          <a:p>
            <a:pPr lvl="0"/>
            <a:r>
              <a:rPr lang="en-US" dirty="0"/>
              <a:t>Click to add Sub-title</a:t>
            </a:r>
            <a:endParaRPr lang="en-US" altLang="ja-JP" dirty="0"/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680188FA-E983-62D1-D152-B26B0D95FB5F}"/>
              </a:ext>
            </a:extLst>
          </p:cNvPr>
          <p:cNvSpPr>
            <a:spLocks noGrp="1"/>
          </p:cNvSpPr>
          <p:nvPr>
            <p:ph type="sldNum" sz="quarter" idx="69"/>
          </p:nvPr>
        </p:nvSpPr>
        <p:spPr>
          <a:xfrm>
            <a:off x="11280576" y="6358386"/>
            <a:ext cx="378024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05343783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olar Cover">
    <p:bg>
      <p:bgPr>
        <a:gradFill flip="none" rotWithShape="1">
          <a:gsLst>
            <a:gs pos="0">
              <a:srgbClr val="FFB314"/>
            </a:gs>
            <a:gs pos="100000">
              <a:srgbClr val="FF5800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525A1C9-6E64-BD80-664F-73D8FA9F78A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419068"/>
            <a:ext cx="12192000" cy="2199861"/>
          </a:xfrm>
          <a:prstGeom prst="rect">
            <a:avLst/>
          </a:prstGeom>
        </p:spPr>
      </p:pic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74EB15CB-DB97-7369-BE85-D7B3060325E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1691" y="203709"/>
            <a:ext cx="3289300" cy="1207171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9043631-CA1F-72E1-FA33-47D6B7E96776}"/>
              </a:ext>
            </a:extLst>
          </p:cNvPr>
          <p:cNvSpPr txBox="1">
            <a:spLocks/>
          </p:cNvSpPr>
          <p:nvPr userDrawn="1"/>
        </p:nvSpPr>
        <p:spPr>
          <a:xfrm>
            <a:off x="7183073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070B284F-70A1-4575-8A69-1E7D15DA9A5E}" type="datetimeyyyy">
              <a:rPr lang="en-US" sz="700" b="0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&lt;Confidential&gt;</a:t>
            </a:r>
          </a:p>
        </p:txBody>
      </p:sp>
      <p:pic>
        <p:nvPicPr>
          <p:cNvPr id="15" name="Picture 14" descr="A picture containing connector, cable&#10;&#10;Description automatically generated">
            <a:extLst>
              <a:ext uri="{FF2B5EF4-FFF2-40B4-BE49-F238E27FC236}">
                <a16:creationId xmlns:a16="http://schemas.microsoft.com/office/drawing/2014/main" id="{D8B662F2-578E-161B-B1FF-4F0F0FE0EC74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0" y="204307"/>
            <a:ext cx="12192000" cy="3498573"/>
          </a:xfrm>
          <a:prstGeom prst="rect">
            <a:avLst/>
          </a:prstGeom>
        </p:spPr>
      </p:pic>
      <p:sp>
        <p:nvSpPr>
          <p:cNvPr id="16" name="Title 7">
            <a:extLst>
              <a:ext uri="{FF2B5EF4-FFF2-40B4-BE49-F238E27FC236}">
                <a16:creationId xmlns:a16="http://schemas.microsoft.com/office/drawing/2014/main" id="{A4B2E99C-298D-718C-3E87-C7CDDD4666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39" y="3870006"/>
            <a:ext cx="6795051" cy="1527097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56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 dirty="0"/>
              <a:t>Click to edit </a:t>
            </a:r>
            <a:br>
              <a:rPr lang="en-US" altLang="ja-JP" dirty="0"/>
            </a:br>
            <a:r>
              <a:rPr lang="en-US" altLang="ja-JP" dirty="0"/>
              <a:t>Master title style</a:t>
            </a:r>
            <a:endParaRPr lang="en-GB" dirty="0"/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D2C48BD7-3C34-B08C-255C-79D84CBB100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538" y="5476402"/>
            <a:ext cx="6795052" cy="54773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Sub-title / Presenter Name</a:t>
            </a:r>
            <a:endParaRPr lang="en-GB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58C5AC77-1855-61A1-86D8-42A6577554F2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25000" y="807294"/>
            <a:ext cx="2109041" cy="204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3575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3CFA260-42A7-FF03-B0A9-5106CA3448D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419068"/>
            <a:ext cx="12192000" cy="2199861"/>
          </a:xfrm>
          <a:prstGeom prst="rect">
            <a:avLst/>
          </a:prstGeom>
        </p:spPr>
      </p:pic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60F65EED-1110-732F-1B11-95551A45185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21691" y="203709"/>
            <a:ext cx="3289300" cy="1207171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E0C6D5-DA76-9057-8F38-600063C35CD1}"/>
              </a:ext>
            </a:extLst>
          </p:cNvPr>
          <p:cNvSpPr txBox="1">
            <a:spLocks/>
          </p:cNvSpPr>
          <p:nvPr userDrawn="1"/>
        </p:nvSpPr>
        <p:spPr>
          <a:xfrm>
            <a:off x="7183073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6318BCB0-7DB8-434B-8E73-01EB242A1F8F}" type="datetimeyyyy">
              <a:rPr lang="en-US" sz="700" b="0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&lt;Confidential&gt;</a:t>
            </a:r>
          </a:p>
        </p:txBody>
      </p:sp>
      <p:sp>
        <p:nvSpPr>
          <p:cNvPr id="16" name="Title 7">
            <a:extLst>
              <a:ext uri="{FF2B5EF4-FFF2-40B4-BE49-F238E27FC236}">
                <a16:creationId xmlns:a16="http://schemas.microsoft.com/office/drawing/2014/main" id="{3DE9AE13-4D32-4551-39E8-4FB29B13596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39" y="3870006"/>
            <a:ext cx="6795051" cy="1527097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5600"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 dirty="0"/>
              <a:t>Click to edit </a:t>
            </a:r>
            <a:br>
              <a:rPr lang="en-US" altLang="ja-JP" dirty="0"/>
            </a:br>
            <a:r>
              <a:rPr lang="en-US" altLang="ja-JP" dirty="0"/>
              <a:t>Master title style</a:t>
            </a:r>
            <a:endParaRPr lang="en-GB" dirty="0"/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93420F3A-1D8C-4A97-7690-AA5AC1E2ECB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538" y="5476402"/>
            <a:ext cx="6795052" cy="54773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chemeClr val="tx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Sub-title / Presenter Name</a:t>
            </a:r>
            <a:endParaRPr lang="en-GB" dirty="0"/>
          </a:p>
        </p:txBody>
      </p:sp>
      <p:pic>
        <p:nvPicPr>
          <p:cNvPr id="18" name="Picture 17" descr="A picture containing connector, cable&#10;&#10;Description automatically generated">
            <a:extLst>
              <a:ext uri="{FF2B5EF4-FFF2-40B4-BE49-F238E27FC236}">
                <a16:creationId xmlns:a16="http://schemas.microsoft.com/office/drawing/2014/main" id="{A09988E2-C227-9B42-2310-2FA7BCE5447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204307"/>
            <a:ext cx="12192000" cy="3498573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83BE3448-BCC2-D46A-15EB-E157DC91901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25000" y="807294"/>
            <a:ext cx="2109041" cy="204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71654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cover">
    <p:bg>
      <p:bgPr>
        <a:gradFill flip="none" rotWithShape="1">
          <a:gsLst>
            <a:gs pos="0">
              <a:srgbClr val="FFB314"/>
            </a:gs>
            <a:gs pos="100000">
              <a:srgbClr val="FF5800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F048DB9C-DCF7-0D4F-BD88-98E3E02490F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4000">
                <a:srgbClr val="890078"/>
              </a:gs>
              <a:gs pos="100000">
                <a:srgbClr val="FF5800"/>
              </a:gs>
            </a:gsLst>
            <a:path path="circle">
              <a:fillToRect l="100000" t="100000"/>
            </a:path>
            <a:tileRect r="-100000" b="-100000"/>
          </a:gradFill>
        </p:spPr>
        <p:txBody>
          <a:bodyPr/>
          <a:lstStyle>
            <a:lvl1pPr algn="ctr">
              <a:defRPr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altLang="ja-JP" dirty="0"/>
              <a:t>Click icon to add picture. Send your image to the back for logo to display</a:t>
            </a:r>
            <a:endParaRPr lang="en-GB" dirty="0"/>
          </a:p>
        </p:txBody>
      </p:sp>
      <p:sp>
        <p:nvSpPr>
          <p:cNvPr id="2" name="Title 7">
            <a:extLst>
              <a:ext uri="{FF2B5EF4-FFF2-40B4-BE49-F238E27FC236}">
                <a16:creationId xmlns:a16="http://schemas.microsoft.com/office/drawing/2014/main" id="{8DC08F90-D086-622F-9346-FA7E66730F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39" y="3870006"/>
            <a:ext cx="6795051" cy="1527097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56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 dirty="0"/>
              <a:t>Click to edit </a:t>
            </a:r>
            <a:br>
              <a:rPr lang="en-US" altLang="ja-JP" dirty="0"/>
            </a:br>
            <a:r>
              <a:rPr lang="en-US" altLang="ja-JP" dirty="0"/>
              <a:t>Master title style</a:t>
            </a:r>
            <a:endParaRPr lang="en-GB" dirty="0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C2A07DD5-7476-E78E-877E-5A83444D081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538" y="5476402"/>
            <a:ext cx="6795052" cy="54773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Sub-title / Presenter Name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540F11-B5D8-3385-35F7-66E750CB7A97}"/>
              </a:ext>
            </a:extLst>
          </p:cNvPr>
          <p:cNvSpPr txBox="1">
            <a:spLocks/>
          </p:cNvSpPr>
          <p:nvPr userDrawn="1"/>
        </p:nvSpPr>
        <p:spPr>
          <a:xfrm>
            <a:off x="7183073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1F040318-8979-4952-A618-4BC676CB2527}" type="datetimeyyyy">
              <a:rPr lang="en-US" sz="700" b="0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&lt;Confidential&gt;</a:t>
            </a:r>
          </a:p>
        </p:txBody>
      </p:sp>
    </p:spTree>
    <p:extLst>
      <p:ext uri="{BB962C8B-B14F-4D97-AF65-F5344CB8AC3E}">
        <p14:creationId xmlns:p14="http://schemas.microsoft.com/office/powerpoint/2010/main" val="31950522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chard cov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tree, outdoor, outdoor object&#10;&#10;Description automatically generated">
            <a:extLst>
              <a:ext uri="{FF2B5EF4-FFF2-40B4-BE49-F238E27FC236}">
                <a16:creationId xmlns:a16="http://schemas.microsoft.com/office/drawing/2014/main" id="{486376D3-2F5B-0F1C-3148-25259A5CC0B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205588" cy="6858000"/>
          </a:xfrm>
          <a:prstGeom prst="rect">
            <a:avLst/>
          </a:prstGeom>
        </p:spPr>
      </p:pic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C001E068-DCB8-4AF2-A0E0-F83E05F7B5E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1691" y="203709"/>
            <a:ext cx="3289300" cy="1207171"/>
          </a:xfrm>
          <a:prstGeom prst="rect">
            <a:avLst/>
          </a:prstGeom>
        </p:spPr>
      </p:pic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146D7014-93D2-44BD-FF82-57EFCFFD348C}"/>
              </a:ext>
            </a:extLst>
          </p:cNvPr>
          <p:cNvSpPr txBox="1">
            <a:spLocks/>
          </p:cNvSpPr>
          <p:nvPr userDrawn="1"/>
        </p:nvSpPr>
        <p:spPr>
          <a:xfrm>
            <a:off x="7183073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1F040318-8979-4952-A618-4BC676CB2527}" type="datetimeyyyy">
              <a:rPr lang="en-US" sz="700" b="0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&lt;Confidential&gt;</a:t>
            </a:r>
          </a:p>
        </p:txBody>
      </p:sp>
      <p:sp>
        <p:nvSpPr>
          <p:cNvPr id="12" name="Title 7">
            <a:extLst>
              <a:ext uri="{FF2B5EF4-FFF2-40B4-BE49-F238E27FC236}">
                <a16:creationId xmlns:a16="http://schemas.microsoft.com/office/drawing/2014/main" id="{3729E75C-D01E-AAAB-E111-941F5DF17B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39" y="3870006"/>
            <a:ext cx="6795051" cy="1527097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56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 dirty="0"/>
              <a:t>Click to edit </a:t>
            </a:r>
            <a:br>
              <a:rPr lang="en-US" altLang="ja-JP" dirty="0"/>
            </a:br>
            <a:r>
              <a:rPr lang="en-US" altLang="ja-JP" dirty="0"/>
              <a:t>Master title style</a:t>
            </a:r>
            <a:endParaRPr lang="en-GB" dirty="0"/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A985804D-1968-5779-F7D5-38819C3BA9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538" y="5476402"/>
            <a:ext cx="6795052" cy="54773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Sub-title / Presenter Name</a:t>
            </a:r>
            <a:endParaRPr lang="en-GB" dirty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1E684D4B-27EC-5164-F9F2-ABD6014621A1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25000" y="807294"/>
            <a:ext cx="2109041" cy="204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7877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urora divider">
    <p:bg>
      <p:bgPr>
        <a:gradFill flip="none" rotWithShape="1">
          <a:gsLst>
            <a:gs pos="100000">
              <a:srgbClr val="FF5800"/>
            </a:gs>
            <a:gs pos="4000">
              <a:srgbClr val="890078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icon&#10;&#10;Description automatically generated">
            <a:extLst>
              <a:ext uri="{FF2B5EF4-FFF2-40B4-BE49-F238E27FC236}">
                <a16:creationId xmlns:a16="http://schemas.microsoft.com/office/drawing/2014/main" id="{54C71BA1-83D3-4827-C9A8-87C450A0F49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039887"/>
            <a:ext cx="12192000" cy="2199861"/>
          </a:xfrm>
          <a:prstGeom prst="rect">
            <a:avLst/>
          </a:prstGeom>
        </p:spPr>
      </p:pic>
      <p:pic>
        <p:nvPicPr>
          <p:cNvPr id="15" name="Picture 14" descr="A picture containing device&#10;&#10;Description automatically generated">
            <a:extLst>
              <a:ext uri="{FF2B5EF4-FFF2-40B4-BE49-F238E27FC236}">
                <a16:creationId xmlns:a16="http://schemas.microsoft.com/office/drawing/2014/main" id="{2BD5F353-B683-50F6-D59B-CA9DB696DA1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552" y="4647501"/>
            <a:ext cx="12186448" cy="1536552"/>
          </a:xfrm>
          <a:prstGeom prst="rect">
            <a:avLst/>
          </a:prstGeom>
        </p:spPr>
      </p:pic>
      <p:sp>
        <p:nvSpPr>
          <p:cNvPr id="2" name="Title 7">
            <a:extLst>
              <a:ext uri="{FF2B5EF4-FFF2-40B4-BE49-F238E27FC236}">
                <a16:creationId xmlns:a16="http://schemas.microsoft.com/office/drawing/2014/main" id="{6647BFCF-3982-CCAA-7A02-3B65204B97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39" y="2394152"/>
            <a:ext cx="6795051" cy="1527097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56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 dirty="0"/>
              <a:t>Click to edit Divider</a:t>
            </a:r>
            <a:endParaRPr lang="en-GB" dirty="0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E3404243-D446-89D8-2EE0-CCCD9B4F8BD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538" y="4000547"/>
            <a:ext cx="6795052" cy="54773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Sub-title / Presenter Name</a:t>
            </a:r>
            <a:endParaRPr lang="en-GB" dirty="0"/>
          </a:p>
        </p:txBody>
      </p:sp>
      <p:pic>
        <p:nvPicPr>
          <p:cNvPr id="11" name="Picture 10" descr="Logo&#10;&#10;Description automatically generated">
            <a:extLst>
              <a:ext uri="{FF2B5EF4-FFF2-40B4-BE49-F238E27FC236}">
                <a16:creationId xmlns:a16="http://schemas.microsoft.com/office/drawing/2014/main" id="{C9DC505A-2D26-1889-C779-148711CE950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0050" y="6226983"/>
            <a:ext cx="1494932" cy="548639"/>
          </a:xfrm>
          <a:prstGeom prst="rect">
            <a:avLst/>
          </a:prstGeom>
        </p:spPr>
      </p:pic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CCCF9DBF-C7CC-D860-1ABE-732E6CBB51D6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7C5DE94C-99BC-4FD5-A5C6-7E6A23D3827C}" type="datetimeyyyy">
              <a:rPr lang="en-US" sz="700" b="0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&lt;Confidential&gt;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B7DC6CAB-D34C-D60A-CC7D-6395237BF6A3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59D4B2-E832-B7CD-9885-4542055140B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191457300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olar divider">
    <p:bg>
      <p:bgPr>
        <a:gradFill>
          <a:gsLst>
            <a:gs pos="0">
              <a:srgbClr val="FFB314"/>
            </a:gs>
            <a:gs pos="100000">
              <a:srgbClr val="FF5800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icon&#10;&#10;Description automatically generated">
            <a:extLst>
              <a:ext uri="{FF2B5EF4-FFF2-40B4-BE49-F238E27FC236}">
                <a16:creationId xmlns:a16="http://schemas.microsoft.com/office/drawing/2014/main" id="{54C71BA1-83D3-4827-C9A8-87C450A0F49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039887"/>
            <a:ext cx="12192000" cy="2199861"/>
          </a:xfrm>
          <a:prstGeom prst="rect">
            <a:avLst/>
          </a:prstGeom>
        </p:spPr>
      </p:pic>
      <p:pic>
        <p:nvPicPr>
          <p:cNvPr id="15" name="Picture 14" descr="A picture containing device&#10;&#10;Description automatically generated">
            <a:extLst>
              <a:ext uri="{FF2B5EF4-FFF2-40B4-BE49-F238E27FC236}">
                <a16:creationId xmlns:a16="http://schemas.microsoft.com/office/drawing/2014/main" id="{2BD5F353-B683-50F6-D59B-CA9DB696DA1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4648201"/>
            <a:ext cx="12180896" cy="1535852"/>
          </a:xfrm>
          <a:prstGeom prst="rect">
            <a:avLst/>
          </a:prstGeom>
        </p:spPr>
      </p:pic>
      <p:sp>
        <p:nvSpPr>
          <p:cNvPr id="18" name="Title 7">
            <a:extLst>
              <a:ext uri="{FF2B5EF4-FFF2-40B4-BE49-F238E27FC236}">
                <a16:creationId xmlns:a16="http://schemas.microsoft.com/office/drawing/2014/main" id="{67CCE83A-7C05-0BA3-56E8-C8A7126C14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39" y="2394152"/>
            <a:ext cx="6795051" cy="1527097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56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 dirty="0"/>
              <a:t>Click to edit Divider</a:t>
            </a:r>
            <a:endParaRPr lang="en-GB" dirty="0"/>
          </a:p>
        </p:txBody>
      </p:sp>
      <p:sp>
        <p:nvSpPr>
          <p:cNvPr id="19" name="Text Placeholder 9">
            <a:extLst>
              <a:ext uri="{FF2B5EF4-FFF2-40B4-BE49-F238E27FC236}">
                <a16:creationId xmlns:a16="http://schemas.microsoft.com/office/drawing/2014/main" id="{8BD5F945-9526-50AB-F03C-81AA1D0392D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538" y="4000547"/>
            <a:ext cx="6795052" cy="54773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Sub-title / Presenter Name</a:t>
            </a:r>
            <a:endParaRPr lang="en-GB" dirty="0"/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E13BDA52-EACA-ED5B-66AA-1FFC721105A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0050" y="6226983"/>
            <a:ext cx="1494932" cy="548639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1A76DC12-D48C-AF29-5BD9-B74421C476B0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CD22CE56-B61F-45E9-B14C-06C73452CB93}" type="datetimeyyyy">
              <a:rPr lang="en-US" sz="700" b="0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&lt;Confidential&gt;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DFD41A6F-C63C-8531-0E7F-25589016F896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6CD4BF50-6A69-BEB3-75EA-EB03FAB676B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280576" y="6358386"/>
            <a:ext cx="37802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45799282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urora End Slide">
    <p:bg>
      <p:bgPr>
        <a:gradFill flip="none" rotWithShape="1">
          <a:gsLst>
            <a:gs pos="100000">
              <a:srgbClr val="FF5800"/>
            </a:gs>
            <a:gs pos="4000">
              <a:srgbClr val="890078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icon&#10;&#10;Description automatically generated">
            <a:extLst>
              <a:ext uri="{FF2B5EF4-FFF2-40B4-BE49-F238E27FC236}">
                <a16:creationId xmlns:a16="http://schemas.microsoft.com/office/drawing/2014/main" id="{54C71BA1-83D3-4827-C9A8-87C450A0F49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039887"/>
            <a:ext cx="12192000" cy="2199861"/>
          </a:xfrm>
          <a:prstGeom prst="rect">
            <a:avLst/>
          </a:prstGeom>
        </p:spPr>
      </p:pic>
      <p:pic>
        <p:nvPicPr>
          <p:cNvPr id="15" name="Picture 14" descr="A picture containing device&#10;&#10;Description automatically generated">
            <a:extLst>
              <a:ext uri="{FF2B5EF4-FFF2-40B4-BE49-F238E27FC236}">
                <a16:creationId xmlns:a16="http://schemas.microsoft.com/office/drawing/2014/main" id="{2BD5F353-B683-50F6-D59B-CA9DB696DA1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552" y="4647501"/>
            <a:ext cx="12186448" cy="1536552"/>
          </a:xfrm>
          <a:prstGeom prst="rect">
            <a:avLst/>
          </a:prstGeom>
        </p:spPr>
      </p:pic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29F6752F-C195-900B-743A-3C3A7BB568E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86456" y="1844499"/>
            <a:ext cx="7219089" cy="2649401"/>
          </a:xfrm>
          <a:prstGeom prst="rect">
            <a:avLst/>
          </a:prstGeom>
        </p:spPr>
      </p:pic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2F53BE18-10C1-079A-6620-B10DA868A4D1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9DBFA95E-50DC-4369-B56A-7D93EAE84222}" type="datetimeyyyy">
              <a:rPr lang="en-US" sz="700" b="0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&lt;Confidential&gt;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B15B43A2-27E6-695E-7478-295E22540D08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3ED374-E56F-7B92-7C0F-98C91733A38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280576" y="6358386"/>
            <a:ext cx="37802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768907302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olar End Slide">
    <p:bg>
      <p:bgPr>
        <a:gradFill>
          <a:gsLst>
            <a:gs pos="0">
              <a:srgbClr val="FFB314"/>
            </a:gs>
            <a:gs pos="100000">
              <a:srgbClr val="FF5800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icon&#10;&#10;Description automatically generated">
            <a:extLst>
              <a:ext uri="{FF2B5EF4-FFF2-40B4-BE49-F238E27FC236}">
                <a16:creationId xmlns:a16="http://schemas.microsoft.com/office/drawing/2014/main" id="{54C71BA1-83D3-4827-C9A8-87C450A0F49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039887"/>
            <a:ext cx="12192000" cy="2199861"/>
          </a:xfrm>
          <a:prstGeom prst="rect">
            <a:avLst/>
          </a:prstGeom>
        </p:spPr>
      </p:pic>
      <p:pic>
        <p:nvPicPr>
          <p:cNvPr id="15" name="Picture 14" descr="A picture containing device&#10;&#10;Description automatically generated">
            <a:extLst>
              <a:ext uri="{FF2B5EF4-FFF2-40B4-BE49-F238E27FC236}">
                <a16:creationId xmlns:a16="http://schemas.microsoft.com/office/drawing/2014/main" id="{2BD5F353-B683-50F6-D59B-CA9DB696DA1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4648201"/>
            <a:ext cx="12180896" cy="1535852"/>
          </a:xfrm>
          <a:prstGeom prst="rect">
            <a:avLst/>
          </a:prstGeom>
        </p:spPr>
      </p:pic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6D76C8DB-10B9-4AF5-08BB-850195E11E5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86456" y="1844499"/>
            <a:ext cx="7219089" cy="2649401"/>
          </a:xfrm>
          <a:prstGeom prst="rect">
            <a:avLst/>
          </a:prstGeom>
        </p:spPr>
      </p:pic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0331C954-49F8-9DF5-8795-A8BED44ABA05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C259C16A-6D70-46F6-BB13-4DDF4D227DE7}" type="datetimeyyyy">
              <a:rPr lang="en-US" sz="700" b="0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&lt;Confidential&gt;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7AD62FCC-CAB2-0F2C-5800-59A75EF4383A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4873444C-6F5C-E5F9-9C67-F4D80DE8378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280576" y="6358386"/>
            <a:ext cx="37802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2235622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3847DB54-D037-B84F-B6F1-2E8DA40D09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81000" y="390719"/>
            <a:ext cx="11430000" cy="9983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81000" y="1524000"/>
            <a:ext cx="11430000" cy="4597400"/>
          </a:xfr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buFont typeface="Arial"/>
              <a:buNone/>
              <a:defRPr lang="en-US" sz="2000" b="0" i="0" kern="1200" smtClean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buFont typeface="Arial"/>
              <a:buChar char="•"/>
              <a:defRPr lang="en-US" sz="1800" b="0" i="0" kern="1200" smtClean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buFont typeface="Arial"/>
              <a:buChar char="•"/>
              <a:defRPr lang="en-US" sz="1600" b="0" i="0" kern="1200" smtClean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buFont typeface="Arial"/>
              <a:buChar char="•"/>
              <a:defRPr lang="en-US" sz="1400" b="0" i="0" kern="1200" smtClean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buFont typeface="Arial"/>
              <a:buChar char="•"/>
              <a:defRPr lang="en-US"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marL="685800" lvl="1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</a:pPr>
            <a:r>
              <a:rPr lang="en-US"/>
              <a:t>Second level</a:t>
            </a:r>
          </a:p>
          <a:p>
            <a:pPr marL="1143000" lvl="2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</a:pPr>
            <a:r>
              <a:rPr lang="en-US"/>
              <a:t>Third level</a:t>
            </a:r>
          </a:p>
          <a:p>
            <a:pPr marL="1600200" lvl="3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</a:pPr>
            <a:r>
              <a:rPr lang="en-US"/>
              <a:t>Fourth level</a:t>
            </a:r>
          </a:p>
          <a:p>
            <a:pPr marL="2057400" lvl="4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</a:pPr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337535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418AE1D-94C9-D3C6-0407-5B8FDFD3F4E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43898ED-EE23-E8E6-8BBB-BF6BCCEDE2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888" y="457200"/>
            <a:ext cx="11200711" cy="987692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F5871AD-F585-590D-505A-E9722A6C36D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57200" y="1700808"/>
            <a:ext cx="11201588" cy="4300106"/>
          </a:xfrm>
        </p:spPr>
        <p:txBody>
          <a:bodyPr/>
          <a:lstStyle/>
          <a:p>
            <a:pPr lvl="0"/>
            <a:r>
              <a:rPr lang="en-US" sz="1400">
                <a:solidFill>
                  <a:srgbClr val="464646"/>
                </a:solidFill>
              </a:rPr>
              <a:t>Click to edit Master text styles</a:t>
            </a:r>
          </a:p>
          <a:p>
            <a:pPr lvl="1"/>
            <a:r>
              <a:rPr lang="en-US" sz="1400">
                <a:solidFill>
                  <a:srgbClr val="464646"/>
                </a:solidFill>
              </a:rPr>
              <a:t>Second level</a:t>
            </a:r>
          </a:p>
          <a:p>
            <a:pPr lvl="2"/>
            <a:r>
              <a:rPr lang="en-US" sz="1400">
                <a:solidFill>
                  <a:srgbClr val="464646"/>
                </a:solidFill>
              </a:rPr>
              <a:t>Third level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7228F79-C6A8-AB5C-8580-0A095994C33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796964558"/>
              </p:ext>
            </p:extLst>
          </p:nvPr>
        </p:nvGraphicFramePr>
        <p:xfrm>
          <a:off x="533212" y="2983128"/>
          <a:ext cx="11019535" cy="2314146"/>
        </p:xfrm>
        <a:graphic>
          <a:graphicData uri="http://schemas.openxmlformats.org/drawingml/2006/table">
            <a:tbl>
              <a:tblPr bandRow="1">
                <a:tableStyleId>{8EC20E35-A176-4012-BC5E-935CFFF8708E}</a:tableStyleId>
              </a:tblPr>
              <a:tblGrid>
                <a:gridCol w="16108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087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3931">
                <a:tc gridSpan="2">
                  <a:txBody>
                    <a:bodyPr/>
                    <a:lstStyle/>
                    <a:p>
                      <a:pPr algn="l" fontAlgn="t"/>
                      <a:r>
                        <a:rPr 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MANDATORY PROTECTION FOR CONFIDENTIAL DATA</a:t>
                      </a:r>
                    </a:p>
                  </a:txBody>
                  <a:tcPr marL="108000" marR="108000" marT="34291" marB="72000">
                    <a:lnL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t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1571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100" u="none" strike="noStrike" kern="1200" dirty="0"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Access</a:t>
                      </a:r>
                      <a:endParaRPr lang="en-US" sz="1100" b="1" i="1" u="none" strike="noStrike" kern="1200" dirty="0">
                        <a:solidFill>
                          <a:schemeClr val="tx2"/>
                        </a:solidFill>
                        <a:effectLst/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108000" marR="108000" marT="34291" marB="72000">
                    <a:lnL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 i="0" dirty="0">
                          <a:latin typeface="Segoe UI" panose="020B0502040204020203" pitchFamily="34" charset="0"/>
                          <a:cs typeface="Segoe UI" panose="020B0502040204020203" pitchFamily="34" charset="0"/>
                          <a:hlinkClick r:id="rId2"/>
                        </a:rPr>
                        <a:t>Company data</a:t>
                      </a:r>
                      <a:r>
                        <a:rPr lang="en-US" sz="1100" b="0" i="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: May be granted to all Avanade personnel to</a:t>
                      </a:r>
                      <a:r>
                        <a:rPr lang="en-US" sz="1100" b="0" i="0" u="none" strike="noStrike" baseline="0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the extent </a:t>
                      </a:r>
                      <a:r>
                        <a:rPr lang="en-US" sz="1100" b="0" i="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there is a legitimate business</a:t>
                      </a:r>
                      <a:r>
                        <a:rPr lang="en-US" sz="1100" b="0" i="0" u="none" strike="noStrike" baseline="0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reason.</a:t>
                      </a:r>
                    </a:p>
                    <a:p>
                      <a:pPr algn="l" fontAlgn="t"/>
                      <a:r>
                        <a:rPr lang="en-US" sz="1100" b="0" i="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  <a:hlinkClick r:id="rId2"/>
                        </a:rPr>
                        <a:t>Client data</a:t>
                      </a:r>
                      <a:r>
                        <a:rPr lang="en-US" sz="1100" b="0" i="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:</a:t>
                      </a:r>
                      <a:r>
                        <a:rPr lang="en-US" sz="1100" b="0" i="0" u="none" strike="noStrike" baseline="0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M</a:t>
                      </a:r>
                      <a:r>
                        <a:rPr lang="en-US" sz="1100" b="0" i="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ay be shared with the entire</a:t>
                      </a:r>
                      <a:r>
                        <a:rPr lang="en-US" sz="1100" b="0" i="0" u="none" strike="noStrike" baseline="0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engagement team.</a:t>
                      </a:r>
                      <a:endParaRPr lang="en-US" sz="1100" b="0" i="0" u="none" strike="noStrike" dirty="0">
                        <a:solidFill>
                          <a:schemeClr val="tx2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108000" marR="108000" marT="34291" marB="72000">
                    <a:lnL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3931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100" u="none" strike="noStrike" kern="1200" dirty="0"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Devices</a:t>
                      </a:r>
                      <a:endParaRPr lang="en-US" sz="1100" b="1" i="1" u="none" strike="noStrike" kern="1200" dirty="0">
                        <a:solidFill>
                          <a:schemeClr val="tx2"/>
                        </a:solidFill>
                        <a:effectLst/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108000" marR="108000" marT="34291" marB="72000">
                    <a:lnL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 i="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Drive is encrypted to minimum 256 bit encryption; when disposal is necessary, physically destroy or securely overwrite when no longer needed.</a:t>
                      </a:r>
                      <a:endParaRPr lang="en-US" sz="1100" b="0" i="0" u="none" strike="noStrike" dirty="0">
                        <a:solidFill>
                          <a:schemeClr val="tx2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108000" marR="108000" marT="34291" marB="72000">
                    <a:lnL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3931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100" u="none" strike="noStrike" kern="1200" dirty="0"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Storage/Sharing</a:t>
                      </a:r>
                      <a:endParaRPr lang="en-US" sz="1100" b="1" i="1" u="none" strike="noStrike" kern="1200" dirty="0">
                        <a:solidFill>
                          <a:schemeClr val="tx2"/>
                        </a:solidFill>
                        <a:effectLst/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108000" marR="108000" marT="34291" marB="72000">
                    <a:lnL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100" b="0" i="0" u="none" strike="noStrike" baseline="0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Any company or client provided tool for storage or sharing is permissible.</a:t>
                      </a:r>
                      <a:endParaRPr lang="en-US" sz="1100" b="0" i="0" dirty="0">
                        <a:solidFill>
                          <a:schemeClr val="tx2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108000" marR="108000" marT="34291" marB="72000">
                    <a:lnL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3931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100" u="none" strike="noStrike" kern="1200" dirty="0"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Transmission</a:t>
                      </a:r>
                      <a:endParaRPr lang="en-US" sz="1100" b="1" i="1" u="none" strike="noStrike" kern="1200" dirty="0">
                        <a:solidFill>
                          <a:schemeClr val="tx2"/>
                        </a:solidFill>
                        <a:effectLst/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108000" marR="108000" marT="34291" marB="72000">
                    <a:lnL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100" b="0" i="0" dirty="0">
                          <a:latin typeface="Segoe UI" panose="020B0502040204020203" pitchFamily="34" charset="0"/>
                          <a:cs typeface="Segoe UI" panose="020B0502040204020203" pitchFamily="34" charset="0"/>
                          <a:hlinkClick r:id="rId2"/>
                        </a:rPr>
                        <a:t>Company data</a:t>
                      </a:r>
                      <a:r>
                        <a:rPr lang="en-US" sz="1100" b="0" i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and </a:t>
                      </a:r>
                      <a:r>
                        <a:rPr lang="en-US" sz="1100" b="0" i="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  <a:hlinkClick r:id="rId2"/>
                        </a:rPr>
                        <a:t>client data</a:t>
                      </a:r>
                      <a:r>
                        <a:rPr lang="en-US" sz="1100" b="0" i="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100" b="0" i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that is transmitted to or received from</a:t>
                      </a:r>
                      <a:r>
                        <a:rPr lang="en-US" sz="1100" b="0" i="0" baseline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100" b="0" i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outside</a:t>
                      </a:r>
                      <a:r>
                        <a:rPr lang="en-US" sz="1100" b="0" i="0" baseline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of Avanade</a:t>
                      </a:r>
                      <a:r>
                        <a:rPr lang="en-US" sz="1100" b="0" i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must be encrypted</a:t>
                      </a:r>
                      <a:r>
                        <a:rPr lang="en-US" sz="1100" b="0" i="0" baseline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(e.g., FTPS, SSL, HTTPS, TLS).</a:t>
                      </a:r>
                      <a:endParaRPr lang="en-US" sz="1100" b="0" i="0" dirty="0">
                        <a:solidFill>
                          <a:schemeClr val="tx2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108000" marR="108000" marT="34291" marB="72000">
                    <a:lnL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76851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100" u="none" strike="noStrike" kern="1200" dirty="0"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Retention</a:t>
                      </a:r>
                      <a:endParaRPr lang="en-US" sz="1100" b="1" i="1" u="none" strike="noStrike" kern="1200" dirty="0">
                        <a:solidFill>
                          <a:schemeClr val="tx2"/>
                        </a:solidFill>
                        <a:effectLst/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108000" marR="108000" marT="34291" marB="72000">
                    <a:lnL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 i="0" dirty="0">
                          <a:latin typeface="Segoe UI" panose="020B0502040204020203" pitchFamily="34" charset="0"/>
                          <a:cs typeface="Segoe UI" panose="020B0502040204020203" pitchFamily="34" charset="0"/>
                          <a:hlinkClick r:id="rId2"/>
                        </a:rPr>
                        <a:t>Company data</a:t>
                      </a:r>
                      <a:r>
                        <a:rPr lang="en-US" sz="1100" b="0" i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: If</a:t>
                      </a:r>
                      <a:r>
                        <a:rPr lang="en-US" sz="1100" b="0" i="0" baseline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retention is required per </a:t>
                      </a:r>
                      <a:r>
                        <a:rPr lang="en-US" sz="1100" b="0" i="0" baseline="0" dirty="0">
                          <a:latin typeface="Segoe UI" panose="020B0502040204020203" pitchFamily="34" charset="0"/>
                          <a:cs typeface="Segoe UI" panose="020B0502040204020203" pitchFamily="34" charset="0"/>
                          <a:hlinkClick r:id="rId3"/>
                        </a:rPr>
                        <a:t>Policy 1413AVA: Corporate Records Management</a:t>
                      </a:r>
                      <a:r>
                        <a:rPr lang="en-US" sz="1100" b="0" i="0" baseline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, contact your Functional Records Lead. All other company data should be </a:t>
                      </a:r>
                      <a:r>
                        <a:rPr lang="en-US" sz="1100" b="0" i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retained for 3 years once template/document/record is no longer current, then</a:t>
                      </a:r>
                      <a:r>
                        <a:rPr lang="en-US" sz="1100" b="0" i="0" baseline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securely deleted.</a:t>
                      </a:r>
                      <a:endParaRPr lang="en-US" sz="1100" b="0" i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algn="l" fontAlgn="t"/>
                      <a:r>
                        <a:rPr lang="en-US" sz="1100" b="0" i="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  <a:hlinkClick r:id="rId2"/>
                        </a:rPr>
                        <a:t>Client data</a:t>
                      </a:r>
                      <a:r>
                        <a:rPr lang="en-US" sz="1100" b="0" i="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: If</a:t>
                      </a:r>
                      <a:r>
                        <a:rPr lang="en-US" sz="1100" b="0" i="0" u="none" strike="noStrike" baseline="0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retention is required per </a:t>
                      </a:r>
                      <a:r>
                        <a:rPr lang="en-US" sz="1100" b="0" i="0" u="none" strike="noStrike" baseline="0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  <a:hlinkClick r:id="rId4"/>
                        </a:rPr>
                        <a:t>Policy 0123AVA: Client Records Management</a:t>
                      </a:r>
                      <a:r>
                        <a:rPr lang="en-US" sz="1100" b="0" i="0" u="none" strike="noStrike" baseline="0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, contact your Project Lead for more information. All other client data should be deleted at the end of an engagement if there is no business need.</a:t>
                      </a:r>
                      <a:endParaRPr lang="en-US" sz="1100" b="0" i="0" u="none" strike="noStrike" dirty="0">
                        <a:solidFill>
                          <a:schemeClr val="tx2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108000" marR="108000" marT="34291" marB="72000">
                    <a:lnL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50755114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fault Cover">
    <p:bg>
      <p:bgPr>
        <a:gradFill flip="none" rotWithShape="1">
          <a:gsLst>
            <a:gs pos="100000">
              <a:srgbClr val="FF5800"/>
            </a:gs>
            <a:gs pos="4000">
              <a:srgbClr val="890078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21886E79-9219-F17B-3C70-41B15AE518FB}"/>
              </a:ext>
            </a:extLst>
          </p:cNvPr>
          <p:cNvSpPr txBox="1">
            <a:spLocks/>
          </p:cNvSpPr>
          <p:nvPr userDrawn="1"/>
        </p:nvSpPr>
        <p:spPr>
          <a:xfrm>
            <a:off x="7183073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F4B3D787-7334-4982-80B7-C944E69A29D5}" type="datetimeyyyy">
              <a:rPr lang="en-US" sz="700" b="0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&lt;Highly Confidential&gt;</a:t>
            </a:r>
          </a:p>
        </p:txBody>
      </p:sp>
      <p:sp>
        <p:nvSpPr>
          <p:cNvPr id="16" name="Title 7">
            <a:extLst>
              <a:ext uri="{FF2B5EF4-FFF2-40B4-BE49-F238E27FC236}">
                <a16:creationId xmlns:a16="http://schemas.microsoft.com/office/drawing/2014/main" id="{7815DE0C-5A28-56AF-3943-38EED1379F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39" y="3870006"/>
            <a:ext cx="6795051" cy="1527097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56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 dirty="0"/>
              <a:t>Click to edit </a:t>
            </a:r>
            <a:br>
              <a:rPr lang="en-US" altLang="ja-JP" dirty="0"/>
            </a:br>
            <a:r>
              <a:rPr lang="en-US" altLang="ja-JP" dirty="0"/>
              <a:t>Master title style</a:t>
            </a:r>
            <a:endParaRPr lang="en-GB" dirty="0"/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D14972AC-7882-F4C6-71D6-47442D58E08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538" y="5476402"/>
            <a:ext cx="6795052" cy="54773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Sub-title / Presenter Name</a:t>
            </a:r>
            <a:endParaRPr lang="en-GB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5B1D190-8EF7-2DC1-1C48-7AD61E9909E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419068"/>
            <a:ext cx="12192000" cy="2199861"/>
          </a:xfrm>
          <a:prstGeom prst="rect">
            <a:avLst/>
          </a:prstGeom>
        </p:spPr>
      </p:pic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B5D698D0-3997-AFDF-8B57-7A5E9687D16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1691" y="203709"/>
            <a:ext cx="3289300" cy="1207171"/>
          </a:xfrm>
          <a:prstGeom prst="rect">
            <a:avLst/>
          </a:prstGeom>
        </p:spPr>
      </p:pic>
      <p:pic>
        <p:nvPicPr>
          <p:cNvPr id="4" name="Picture 3" descr="A picture containing connector, cable&#10;&#10;Description automatically generated">
            <a:extLst>
              <a:ext uri="{FF2B5EF4-FFF2-40B4-BE49-F238E27FC236}">
                <a16:creationId xmlns:a16="http://schemas.microsoft.com/office/drawing/2014/main" id="{44E9AC7C-EA8A-DB28-854D-B963D059F4D8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0" y="204307"/>
            <a:ext cx="12192000" cy="3498573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FBB439F9-A6E1-0F4D-C2DE-0021CA8DDD6A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25000" y="807294"/>
            <a:ext cx="2109041" cy="204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3951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3546DB1B-99CB-5524-57E1-771E0E2873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888" y="457200"/>
            <a:ext cx="11200711" cy="9876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8A5CB907-4D61-9CF2-381E-38378F53CC8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700808"/>
            <a:ext cx="11201588" cy="4300106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E6496CA-2B77-15D6-DADC-74A4D06819E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822841093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n content white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467783" y="457200"/>
            <a:ext cx="11191329" cy="60277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Contents</a:t>
            </a:r>
            <a:endParaRPr lang="en-ZA" dirty="0"/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103A65A1-9BA3-5FEF-DE29-03D23169B78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1381485"/>
            <a:ext cx="2115353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5" name="Text Placeholder 17">
            <a:extLst>
              <a:ext uri="{FF2B5EF4-FFF2-40B4-BE49-F238E27FC236}">
                <a16:creationId xmlns:a16="http://schemas.microsoft.com/office/drawing/2014/main" id="{7A41A8C1-B8C7-CD46-761F-46CE1B067AC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2058820"/>
            <a:ext cx="2115353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lang="en-ZA" b="0" i="0" u="none" strike="noStrike" smtClean="0">
                <a:effectLst/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8CE46B96-3CC5-5C8F-04B9-4CE029F39CC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64483" y="1381485"/>
            <a:ext cx="2108785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7" name="Text Placeholder 17">
            <a:extLst>
              <a:ext uri="{FF2B5EF4-FFF2-40B4-BE49-F238E27FC236}">
                <a16:creationId xmlns:a16="http://schemas.microsoft.com/office/drawing/2014/main" id="{4D2A1FA7-0803-D4CC-504D-5BDE1BEA9BA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64483" y="2058820"/>
            <a:ext cx="2108785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7F8EE113-52F0-8B79-0BF0-8E16E678747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32998" y="1381485"/>
            <a:ext cx="2102217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10" name="Text Placeholder 17">
            <a:extLst>
              <a:ext uri="{FF2B5EF4-FFF2-40B4-BE49-F238E27FC236}">
                <a16:creationId xmlns:a16="http://schemas.microsoft.com/office/drawing/2014/main" id="{2656D415-4863-1D64-3877-DBA6E413070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2998" y="2058820"/>
            <a:ext cx="2102217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21537A39-CABD-B23A-D113-CC67D83B4BB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294944" y="1381485"/>
            <a:ext cx="2102219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FD273C62-EB99-279D-64E8-B884873C1D7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94944" y="2058820"/>
            <a:ext cx="2102219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39504631-2507-0CA3-F9E5-494297A5CA3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556893" y="1381485"/>
            <a:ext cx="2102220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14" name="Text Placeholder 17">
            <a:extLst>
              <a:ext uri="{FF2B5EF4-FFF2-40B4-BE49-F238E27FC236}">
                <a16:creationId xmlns:a16="http://schemas.microsoft.com/office/drawing/2014/main" id="{B60B328A-161C-B1DE-AD05-79864CA6040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556893" y="2058820"/>
            <a:ext cx="2102220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932B228A-159A-2D8A-16F5-F2A802F2138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57200" y="3731206"/>
            <a:ext cx="2115353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06</a:t>
            </a:r>
          </a:p>
        </p:txBody>
      </p:sp>
      <p:sp>
        <p:nvSpPr>
          <p:cNvPr id="16" name="Text Placeholder 17">
            <a:extLst>
              <a:ext uri="{FF2B5EF4-FFF2-40B4-BE49-F238E27FC236}">
                <a16:creationId xmlns:a16="http://schemas.microsoft.com/office/drawing/2014/main" id="{227A143F-F4D2-5A3E-22A8-51FB3E73A94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57200" y="4408541"/>
            <a:ext cx="2115353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6A5176CA-787A-D4DA-EEF2-076A771A312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764483" y="3731206"/>
            <a:ext cx="2108785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07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E72682CC-6D2C-8D80-DBD7-C00C270BCE1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764483" y="4408541"/>
            <a:ext cx="2108785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68A8336A-008C-A965-E68A-0E864E02ED0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032998" y="3731206"/>
            <a:ext cx="2102217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08</a:t>
            </a:r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C82EAC7B-5B4B-53CB-109D-4CC72EF9989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032998" y="4408541"/>
            <a:ext cx="2102217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2A4F3D01-94BF-DD9F-673F-CF5F5D6FB21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294944" y="3731206"/>
            <a:ext cx="2102219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09</a:t>
            </a:r>
          </a:p>
        </p:txBody>
      </p:sp>
      <p:sp>
        <p:nvSpPr>
          <p:cNvPr id="23" name="Text Placeholder 17">
            <a:extLst>
              <a:ext uri="{FF2B5EF4-FFF2-40B4-BE49-F238E27FC236}">
                <a16:creationId xmlns:a16="http://schemas.microsoft.com/office/drawing/2014/main" id="{BC54AC7D-40F8-F738-5162-DD663140854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294944" y="4408541"/>
            <a:ext cx="2102219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17E4674F-8891-BABB-F6D9-7791E6333BE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556893" y="3731206"/>
            <a:ext cx="2102220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10</a:t>
            </a:r>
          </a:p>
        </p:txBody>
      </p:sp>
      <p:sp>
        <p:nvSpPr>
          <p:cNvPr id="25" name="Text Placeholder 17">
            <a:extLst>
              <a:ext uri="{FF2B5EF4-FFF2-40B4-BE49-F238E27FC236}">
                <a16:creationId xmlns:a16="http://schemas.microsoft.com/office/drawing/2014/main" id="{9F752569-F23E-EC6E-C511-B8E034158AE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556893" y="4408541"/>
            <a:ext cx="2102220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5ACA231-9FEA-71C6-91CC-CF940004C39E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1749391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n content aurora">
    <p:bg bwMode="ltGray">
      <p:bgPr>
        <a:gradFill flip="none" rotWithShape="1">
          <a:gsLst>
            <a:gs pos="4000">
              <a:srgbClr val="890078"/>
            </a:gs>
            <a:gs pos="100000">
              <a:srgbClr val="FF5800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 descr="Logo&#10;&#10;Description automatically generated">
            <a:extLst>
              <a:ext uri="{FF2B5EF4-FFF2-40B4-BE49-F238E27FC236}">
                <a16:creationId xmlns:a16="http://schemas.microsoft.com/office/drawing/2014/main" id="{AE150103-C9EC-F091-783C-8228210D5B9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0050" y="6226983"/>
            <a:ext cx="1494932" cy="548639"/>
          </a:xfrm>
          <a:prstGeom prst="rect">
            <a:avLst/>
          </a:prstGeom>
        </p:spPr>
      </p:pic>
      <p:sp>
        <p:nvSpPr>
          <p:cNvPr id="34" name="Title 1">
            <a:extLst>
              <a:ext uri="{FF2B5EF4-FFF2-40B4-BE49-F238E27FC236}">
                <a16:creationId xmlns:a16="http://schemas.microsoft.com/office/drawing/2014/main" id="{478929EE-90EC-E796-2FD6-3D3D82FCDB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783" y="457200"/>
            <a:ext cx="11191329" cy="60277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Contents</a:t>
            </a:r>
            <a:endParaRPr lang="en-ZA" dirty="0"/>
          </a:p>
        </p:txBody>
      </p:sp>
      <p:sp>
        <p:nvSpPr>
          <p:cNvPr id="35" name="Text Placeholder 7">
            <a:extLst>
              <a:ext uri="{FF2B5EF4-FFF2-40B4-BE49-F238E27FC236}">
                <a16:creationId xmlns:a16="http://schemas.microsoft.com/office/drawing/2014/main" id="{5911E09F-F173-578E-C704-272662FE42F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1381485"/>
            <a:ext cx="2115353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36" name="Text Placeholder 17">
            <a:extLst>
              <a:ext uri="{FF2B5EF4-FFF2-40B4-BE49-F238E27FC236}">
                <a16:creationId xmlns:a16="http://schemas.microsoft.com/office/drawing/2014/main" id="{9FECAE49-9679-0CDD-0407-0BAF8641607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2058820"/>
            <a:ext cx="2115353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lang="en-ZA" b="0" i="0" u="none" strike="noStrike" smtClean="0">
                <a:effectLst/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7" name="Text Placeholder 7">
            <a:extLst>
              <a:ext uri="{FF2B5EF4-FFF2-40B4-BE49-F238E27FC236}">
                <a16:creationId xmlns:a16="http://schemas.microsoft.com/office/drawing/2014/main" id="{813C46CF-751D-000D-3F46-7CD49BC54CA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64483" y="1381485"/>
            <a:ext cx="2108785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40" name="Text Placeholder 17">
            <a:extLst>
              <a:ext uri="{FF2B5EF4-FFF2-40B4-BE49-F238E27FC236}">
                <a16:creationId xmlns:a16="http://schemas.microsoft.com/office/drawing/2014/main" id="{3C6C9583-E61D-582B-B9F7-A9C2B3611F0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64483" y="2058820"/>
            <a:ext cx="2108785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3" name="Text Placeholder 7">
            <a:extLst>
              <a:ext uri="{FF2B5EF4-FFF2-40B4-BE49-F238E27FC236}">
                <a16:creationId xmlns:a16="http://schemas.microsoft.com/office/drawing/2014/main" id="{BC0CA3EB-96C1-5028-EA40-CB74581DFE7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32998" y="1381485"/>
            <a:ext cx="2102217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46" name="Text Placeholder 17">
            <a:extLst>
              <a:ext uri="{FF2B5EF4-FFF2-40B4-BE49-F238E27FC236}">
                <a16:creationId xmlns:a16="http://schemas.microsoft.com/office/drawing/2014/main" id="{07C6DA12-C67C-87E7-53A4-7C2545D74AF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2998" y="2058820"/>
            <a:ext cx="2102217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9" name="Text Placeholder 7">
            <a:extLst>
              <a:ext uri="{FF2B5EF4-FFF2-40B4-BE49-F238E27FC236}">
                <a16:creationId xmlns:a16="http://schemas.microsoft.com/office/drawing/2014/main" id="{5D0910C9-255F-A524-0C50-A8A611830BA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294944" y="1381485"/>
            <a:ext cx="2102219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50" name="Text Placeholder 17">
            <a:extLst>
              <a:ext uri="{FF2B5EF4-FFF2-40B4-BE49-F238E27FC236}">
                <a16:creationId xmlns:a16="http://schemas.microsoft.com/office/drawing/2014/main" id="{3292D09D-8321-0815-34B0-29B288A611F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94944" y="2058820"/>
            <a:ext cx="2102219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1" name="Text Placeholder 7">
            <a:extLst>
              <a:ext uri="{FF2B5EF4-FFF2-40B4-BE49-F238E27FC236}">
                <a16:creationId xmlns:a16="http://schemas.microsoft.com/office/drawing/2014/main" id="{4F7E66C4-97B3-9428-2D76-AAAB368289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556893" y="1381485"/>
            <a:ext cx="2102220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52" name="Text Placeholder 17">
            <a:extLst>
              <a:ext uri="{FF2B5EF4-FFF2-40B4-BE49-F238E27FC236}">
                <a16:creationId xmlns:a16="http://schemas.microsoft.com/office/drawing/2014/main" id="{780D0E5D-3D84-5E66-EA78-92C5998599E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556893" y="2058820"/>
            <a:ext cx="2102220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3" name="Text Placeholder 7">
            <a:extLst>
              <a:ext uri="{FF2B5EF4-FFF2-40B4-BE49-F238E27FC236}">
                <a16:creationId xmlns:a16="http://schemas.microsoft.com/office/drawing/2014/main" id="{356BAD5F-B05C-19B7-98B5-8CDE61BD822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57200" y="3731206"/>
            <a:ext cx="2115353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06</a:t>
            </a:r>
          </a:p>
        </p:txBody>
      </p:sp>
      <p:sp>
        <p:nvSpPr>
          <p:cNvPr id="54" name="Text Placeholder 17">
            <a:extLst>
              <a:ext uri="{FF2B5EF4-FFF2-40B4-BE49-F238E27FC236}">
                <a16:creationId xmlns:a16="http://schemas.microsoft.com/office/drawing/2014/main" id="{612D9248-7969-3866-8568-A6E4BB33F9A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57200" y="4408541"/>
            <a:ext cx="2115353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5" name="Text Placeholder 7">
            <a:extLst>
              <a:ext uri="{FF2B5EF4-FFF2-40B4-BE49-F238E27FC236}">
                <a16:creationId xmlns:a16="http://schemas.microsoft.com/office/drawing/2014/main" id="{0166A944-73A4-AE9E-9D5C-AFA9AE67B42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764483" y="3731206"/>
            <a:ext cx="2108785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07</a:t>
            </a:r>
          </a:p>
        </p:txBody>
      </p:sp>
      <p:sp>
        <p:nvSpPr>
          <p:cNvPr id="56" name="Text Placeholder 17">
            <a:extLst>
              <a:ext uri="{FF2B5EF4-FFF2-40B4-BE49-F238E27FC236}">
                <a16:creationId xmlns:a16="http://schemas.microsoft.com/office/drawing/2014/main" id="{EF8C358E-4E72-6D47-AC9B-9E98B5D1E37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764483" y="4408541"/>
            <a:ext cx="2108785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7" name="Text Placeholder 7">
            <a:extLst>
              <a:ext uri="{FF2B5EF4-FFF2-40B4-BE49-F238E27FC236}">
                <a16:creationId xmlns:a16="http://schemas.microsoft.com/office/drawing/2014/main" id="{06F580CB-EA27-B73D-81A6-33C38D857F8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032998" y="3731206"/>
            <a:ext cx="2102217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08</a:t>
            </a:r>
          </a:p>
        </p:txBody>
      </p:sp>
      <p:sp>
        <p:nvSpPr>
          <p:cNvPr id="58" name="Text Placeholder 17">
            <a:extLst>
              <a:ext uri="{FF2B5EF4-FFF2-40B4-BE49-F238E27FC236}">
                <a16:creationId xmlns:a16="http://schemas.microsoft.com/office/drawing/2014/main" id="{A91DDBEF-7B61-2A23-2299-AEEDC643600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032998" y="4408541"/>
            <a:ext cx="2102217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9" name="Text Placeholder 7">
            <a:extLst>
              <a:ext uri="{FF2B5EF4-FFF2-40B4-BE49-F238E27FC236}">
                <a16:creationId xmlns:a16="http://schemas.microsoft.com/office/drawing/2014/main" id="{00EC9594-0701-921F-7462-BA195E840ED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294944" y="3731206"/>
            <a:ext cx="2102219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09</a:t>
            </a:r>
          </a:p>
        </p:txBody>
      </p:sp>
      <p:sp>
        <p:nvSpPr>
          <p:cNvPr id="60" name="Text Placeholder 17">
            <a:extLst>
              <a:ext uri="{FF2B5EF4-FFF2-40B4-BE49-F238E27FC236}">
                <a16:creationId xmlns:a16="http://schemas.microsoft.com/office/drawing/2014/main" id="{76DAD3E8-0F4D-10B6-A548-319AF122BA2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294944" y="4408541"/>
            <a:ext cx="2102219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1" name="Text Placeholder 7">
            <a:extLst>
              <a:ext uri="{FF2B5EF4-FFF2-40B4-BE49-F238E27FC236}">
                <a16:creationId xmlns:a16="http://schemas.microsoft.com/office/drawing/2014/main" id="{4F29B8C8-51B6-160A-A9F0-64EDB98E776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556893" y="3731206"/>
            <a:ext cx="2102220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10</a:t>
            </a:r>
          </a:p>
        </p:txBody>
      </p:sp>
      <p:sp>
        <p:nvSpPr>
          <p:cNvPr id="62" name="Text Placeholder 17">
            <a:extLst>
              <a:ext uri="{FF2B5EF4-FFF2-40B4-BE49-F238E27FC236}">
                <a16:creationId xmlns:a16="http://schemas.microsoft.com/office/drawing/2014/main" id="{F87CC49F-ACC8-5D30-0627-14DD7643BBC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556893" y="4408541"/>
            <a:ext cx="2102220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E147AB53-C691-5013-D7C3-027518C8D5B8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2B1E1B65-15D6-47E3-B4BC-3965E710E8B6}" type="datetimeyyyy">
              <a:rPr lang="en-US" sz="700" b="0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&lt;Highly Confidential&gt;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84805073-BB1F-D8CD-4F91-42AE7324BA2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283E5AE-084B-D203-27C8-C136702D4E12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6492529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ve content aurora">
    <p:bg bwMode="ltGray">
      <p:bgPr>
        <a:gradFill flip="none" rotWithShape="1">
          <a:gsLst>
            <a:gs pos="100000">
              <a:schemeClr val="tx2"/>
            </a:gs>
            <a:gs pos="4000">
              <a:srgbClr val="890078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58730EC-DD51-B99C-842B-EFFBD0F67082}"/>
              </a:ext>
            </a:extLst>
          </p:cNvPr>
          <p:cNvSpPr/>
          <p:nvPr userDrawn="1"/>
        </p:nvSpPr>
        <p:spPr>
          <a:xfrm>
            <a:off x="1" y="0"/>
            <a:ext cx="7180735" cy="6858000"/>
          </a:xfrm>
          <a:prstGeom prst="rect">
            <a:avLst/>
          </a:prstGeom>
          <a:gradFill flip="none" rotWithShape="1">
            <a:gsLst>
              <a:gs pos="100000">
                <a:schemeClr val="tx2">
                  <a:lumMod val="0"/>
                  <a:alpha val="0"/>
                </a:schemeClr>
              </a:gs>
              <a:gs pos="0">
                <a:schemeClr val="accent1">
                  <a:lumMod val="0"/>
                  <a:alpha val="8000"/>
                </a:schemeClr>
              </a:gs>
            </a:gsLst>
            <a:lin ang="0" scaled="1"/>
            <a:tileRect/>
          </a:gra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000" tIns="48000" rIns="48000" bIns="48000" rtlCol="0" anchor="ctr"/>
          <a:lstStyle/>
          <a:p>
            <a:pPr algn="ctr" fontAlgn="auto">
              <a:lnSpc>
                <a:spcPct val="110000"/>
              </a:lnSpc>
              <a:spcBef>
                <a:spcPts val="267"/>
              </a:spcBef>
              <a:spcAft>
                <a:spcPts val="267"/>
              </a:spcAft>
            </a:pPr>
            <a:endParaRPr lang="en-US" sz="2133" dirty="0"/>
          </a:p>
        </p:txBody>
      </p:sp>
      <p:pic>
        <p:nvPicPr>
          <p:cNvPr id="18" name="Picture 17" descr="A picture containing icon&#10;&#10;Description automatically generated">
            <a:extLst>
              <a:ext uri="{FF2B5EF4-FFF2-40B4-BE49-F238E27FC236}">
                <a16:creationId xmlns:a16="http://schemas.microsoft.com/office/drawing/2014/main" id="{64C3455E-1EFC-A442-358F-8FE75BAFB07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27974"/>
            <a:ext cx="12192000" cy="2199861"/>
          </a:xfrm>
          <a:prstGeom prst="rect">
            <a:avLst/>
          </a:prstGeom>
        </p:spPr>
      </p:pic>
      <p:pic>
        <p:nvPicPr>
          <p:cNvPr id="20" name="Picture 19" descr="A picture containing device&#10;&#10;Description automatically generated">
            <a:extLst>
              <a:ext uri="{FF2B5EF4-FFF2-40B4-BE49-F238E27FC236}">
                <a16:creationId xmlns:a16="http://schemas.microsoft.com/office/drawing/2014/main" id="{3D437056-B5AC-4147-6F6D-1181C074640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632621"/>
            <a:ext cx="12192000" cy="153725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AEA2B318-F283-2A13-583D-34FE9F6B6C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783" y="2077065"/>
            <a:ext cx="11191329" cy="833780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5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Contents</a:t>
            </a:r>
            <a:endParaRPr lang="en-ZA"/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DF9F0EA4-9C11-6796-B60E-38CC6E0A219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7783" y="3245913"/>
            <a:ext cx="827147" cy="833780"/>
          </a:xfrm>
          <a:prstGeom prst="ellipse">
            <a:avLst/>
          </a:prstGeom>
          <a:gradFill>
            <a:gsLst>
              <a:gs pos="99000">
                <a:schemeClr val="tx2"/>
              </a:gs>
              <a:gs pos="0">
                <a:schemeClr val="accent4"/>
              </a:gs>
            </a:gsLst>
            <a:path path="circle">
              <a:fillToRect l="100000" t="100000"/>
            </a:path>
          </a:gradFill>
        </p:spPr>
        <p:txBody>
          <a:bodyPr vert="horz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0BB7521D-2B30-EF6E-4E34-5A4D13F1396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4226675"/>
            <a:ext cx="2115353" cy="1566333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lang="en-ZA" b="0" i="0" u="none" strike="noStrike" smtClean="0">
                <a:effectLst/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7">
            <a:extLst>
              <a:ext uri="{FF2B5EF4-FFF2-40B4-BE49-F238E27FC236}">
                <a16:creationId xmlns:a16="http://schemas.microsoft.com/office/drawing/2014/main" id="{DEE654AD-F529-8098-9288-B3BC5CF9EB3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64483" y="4226675"/>
            <a:ext cx="2108785" cy="1566333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7">
            <a:extLst>
              <a:ext uri="{FF2B5EF4-FFF2-40B4-BE49-F238E27FC236}">
                <a16:creationId xmlns:a16="http://schemas.microsoft.com/office/drawing/2014/main" id="{EA191453-51BB-F2FA-9B96-09764EE4E34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2998" y="4226675"/>
            <a:ext cx="2102217" cy="1566333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840F1423-1CAD-B044-B1D4-D305E7CDBA0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94944" y="4226675"/>
            <a:ext cx="2102219" cy="1566333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3C0BF6C9-7542-1259-01A8-3A4608E752B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556893" y="4226675"/>
            <a:ext cx="2102220" cy="1566333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7">
            <a:extLst>
              <a:ext uri="{FF2B5EF4-FFF2-40B4-BE49-F238E27FC236}">
                <a16:creationId xmlns:a16="http://schemas.microsoft.com/office/drawing/2014/main" id="{74B1F28E-6795-78DB-A045-E2E347D9899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71783" y="3245913"/>
            <a:ext cx="827147" cy="833780"/>
          </a:xfrm>
          <a:prstGeom prst="ellipse">
            <a:avLst/>
          </a:prstGeom>
          <a:gradFill>
            <a:gsLst>
              <a:gs pos="99000">
                <a:schemeClr val="tx2"/>
              </a:gs>
              <a:gs pos="0">
                <a:schemeClr val="accent4"/>
              </a:gs>
            </a:gsLst>
            <a:path path="circle">
              <a:fillToRect l="100000" t="100000"/>
            </a:path>
          </a:gradFill>
        </p:spPr>
        <p:txBody>
          <a:bodyPr vert="horz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32" name="Text Placeholder 7">
            <a:extLst>
              <a:ext uri="{FF2B5EF4-FFF2-40B4-BE49-F238E27FC236}">
                <a16:creationId xmlns:a16="http://schemas.microsoft.com/office/drawing/2014/main" id="{E1C44F5D-FB9F-EB95-0B4A-BE0D77BECE4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037014" y="3245913"/>
            <a:ext cx="827147" cy="833780"/>
          </a:xfrm>
          <a:prstGeom prst="ellipse">
            <a:avLst/>
          </a:prstGeom>
          <a:gradFill>
            <a:gsLst>
              <a:gs pos="99000">
                <a:schemeClr val="tx2"/>
              </a:gs>
              <a:gs pos="0">
                <a:schemeClr val="accent4"/>
              </a:gs>
            </a:gsLst>
            <a:path path="circle">
              <a:fillToRect l="100000" t="100000"/>
            </a:path>
          </a:gradFill>
        </p:spPr>
        <p:txBody>
          <a:bodyPr vert="horz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33" name="Text Placeholder 7">
            <a:extLst>
              <a:ext uri="{FF2B5EF4-FFF2-40B4-BE49-F238E27FC236}">
                <a16:creationId xmlns:a16="http://schemas.microsoft.com/office/drawing/2014/main" id="{DE5E256D-3E41-D488-251F-B196C454B1C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298962" y="3245913"/>
            <a:ext cx="827147" cy="833780"/>
          </a:xfrm>
          <a:prstGeom prst="ellipse">
            <a:avLst/>
          </a:prstGeom>
          <a:gradFill>
            <a:gsLst>
              <a:gs pos="99000">
                <a:schemeClr val="tx2"/>
              </a:gs>
              <a:gs pos="0">
                <a:schemeClr val="accent4"/>
              </a:gs>
            </a:gsLst>
            <a:path path="circle">
              <a:fillToRect l="100000" t="100000"/>
            </a:path>
          </a:gradFill>
        </p:spPr>
        <p:txBody>
          <a:bodyPr vert="horz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34" name="Text Placeholder 7">
            <a:extLst>
              <a:ext uri="{FF2B5EF4-FFF2-40B4-BE49-F238E27FC236}">
                <a16:creationId xmlns:a16="http://schemas.microsoft.com/office/drawing/2014/main" id="{4A599352-4552-0564-9355-1A48F0E32E4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560910" y="3245913"/>
            <a:ext cx="827147" cy="833780"/>
          </a:xfrm>
          <a:prstGeom prst="ellipse">
            <a:avLst/>
          </a:prstGeom>
          <a:gradFill>
            <a:gsLst>
              <a:gs pos="99000">
                <a:schemeClr val="tx2"/>
              </a:gs>
              <a:gs pos="0">
                <a:schemeClr val="accent4"/>
              </a:gs>
            </a:gsLst>
            <a:path path="circle">
              <a:fillToRect l="100000" t="100000"/>
            </a:path>
          </a:gradFill>
        </p:spPr>
        <p:txBody>
          <a:bodyPr vert="horz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F2CBFBCF-1058-BD06-B7E2-2E55A48B9FE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0050" y="6226983"/>
            <a:ext cx="1494932" cy="548639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16209F34-530D-CDE1-CD15-A8698D02FA57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AE3E3E96-677A-4793-9C45-E4476EB1D088}" type="datetimeyyyy">
              <a:rPr lang="en-US" sz="700" b="0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&lt;Highly Confidential&gt;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1B0E837-3024-07AB-C0E4-75AE372AF1B9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F2C0613-20A2-1FF0-CBA7-8F48B4CBF196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782817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ve content solar">
    <p:bg bwMode="ltGray">
      <p:bgPr>
        <a:gradFill flip="none" rotWithShape="1">
          <a:gsLst>
            <a:gs pos="0">
              <a:srgbClr val="FFB314"/>
            </a:gs>
            <a:gs pos="100000">
              <a:srgbClr val="FF5800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AEA2B318-F283-2A13-583D-34FE9F6B6C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686605"/>
            <a:ext cx="11201401" cy="833780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5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Contents</a:t>
            </a:r>
            <a:endParaRPr lang="en-ZA" dirty="0"/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DF9F0EA4-9C11-6796-B60E-38CC6E0A219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1876548"/>
            <a:ext cx="2115353" cy="486833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01</a:t>
            </a:r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0BB7521D-2B30-EF6E-4E34-5A4D13F1396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2519696"/>
            <a:ext cx="2115353" cy="1322976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lang="en-ZA" b="0" i="0" u="none" strike="noStrike" smtClean="0">
                <a:effectLst/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CA8DE2ED-DBE7-A4E0-D02A-184D497FDA2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64483" y="1876548"/>
            <a:ext cx="2108785" cy="486833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14" name="Text Placeholder 17">
            <a:extLst>
              <a:ext uri="{FF2B5EF4-FFF2-40B4-BE49-F238E27FC236}">
                <a16:creationId xmlns:a16="http://schemas.microsoft.com/office/drawing/2014/main" id="{DEE654AD-F529-8098-9288-B3BC5CF9EB3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64483" y="2519696"/>
            <a:ext cx="2108785" cy="1322976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D5A01C05-EB16-96E0-CB56-9A050932A04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32998" y="1876548"/>
            <a:ext cx="2102217" cy="486833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16" name="Text Placeholder 17">
            <a:extLst>
              <a:ext uri="{FF2B5EF4-FFF2-40B4-BE49-F238E27FC236}">
                <a16:creationId xmlns:a16="http://schemas.microsoft.com/office/drawing/2014/main" id="{EA191453-51BB-F2FA-9B96-09764EE4E34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2998" y="2519696"/>
            <a:ext cx="2102217" cy="1322976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3030565E-EC74-E8D4-FA27-5C4180F5BE6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294944" y="1876548"/>
            <a:ext cx="2102219" cy="486833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840F1423-1CAD-B044-B1D4-D305E7CDBA0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94944" y="2519696"/>
            <a:ext cx="2102219" cy="1322976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C27F6E91-1279-FCB2-1DC4-CF7E6A682DA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556893" y="1876548"/>
            <a:ext cx="2102220" cy="486833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3C0BF6C9-7542-1259-01A8-3A4608E752B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556893" y="2519696"/>
            <a:ext cx="2102220" cy="1322976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6" name="Picture 5" descr="A picture containing icon&#10;&#10;Description automatically generated">
            <a:extLst>
              <a:ext uri="{FF2B5EF4-FFF2-40B4-BE49-F238E27FC236}">
                <a16:creationId xmlns:a16="http://schemas.microsoft.com/office/drawing/2014/main" id="{E6DBEE8A-D32D-7F6C-4A66-A6E5C985AD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106459"/>
            <a:ext cx="12192000" cy="2199861"/>
          </a:xfrm>
          <a:prstGeom prst="rect">
            <a:avLst/>
          </a:prstGeom>
        </p:spPr>
      </p:pic>
      <p:pic>
        <p:nvPicPr>
          <p:cNvPr id="8" name="Picture 7" descr="A picture containing device&#10;&#10;Description automatically generated">
            <a:extLst>
              <a:ext uri="{FF2B5EF4-FFF2-40B4-BE49-F238E27FC236}">
                <a16:creationId xmlns:a16="http://schemas.microsoft.com/office/drawing/2014/main" id="{A2437B87-35D2-DB25-6380-7DECE869E95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4611106"/>
            <a:ext cx="12192000" cy="1537252"/>
          </a:xfrm>
          <a:prstGeom prst="rect">
            <a:avLst/>
          </a:prstGeom>
        </p:spPr>
      </p:pic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C81A4CE3-A382-B312-22DB-9CEA4173065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0050" y="6226983"/>
            <a:ext cx="1494932" cy="548639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57818962-C158-8A86-B8FF-DC2CC933A86D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EA72AEBC-D261-4D68-8A77-3060F06D1300}" type="datetimeyyyy">
              <a:rPr lang="en-US" sz="700" b="0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&lt;Highly Confidential&gt;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92C8B555-8A7B-8A34-3B1E-CF7913D44D1F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B98795-E0D7-6269-8EAC-7ABB1144D9A0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1919025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047273F-8383-0B40-A84D-A6E3D5DAB531}"/>
              </a:ext>
            </a:extLst>
          </p:cNvPr>
          <p:cNvSpPr/>
          <p:nvPr userDrawn="1"/>
        </p:nvSpPr>
        <p:spPr>
          <a:xfrm>
            <a:off x="1" y="0"/>
            <a:ext cx="3543300" cy="6858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99000">
                <a:schemeClr val="accent6"/>
              </a:gs>
              <a:gs pos="0">
                <a:srgbClr val="FF5800"/>
              </a:gs>
            </a:gsLst>
            <a:path path="circle">
              <a:fillToRect r="100000" b="100000"/>
            </a:path>
            <a:tileRect l="-100000" t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7172A34A-A47D-0B40-835D-28831DC7725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-12022" y="3037295"/>
            <a:ext cx="3543300" cy="115058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  <a:lvl2pPr marL="457189" indent="0" algn="ctr">
              <a:buNone/>
              <a:defRPr sz="1333"/>
            </a:lvl2pPr>
            <a:lvl3pPr marL="914377" indent="0" algn="ctr">
              <a:buNone/>
              <a:defRPr sz="1333"/>
            </a:lvl3pPr>
            <a:lvl4pPr marL="1371566" indent="0" algn="ctr">
              <a:buNone/>
              <a:defRPr sz="1333"/>
            </a:lvl4pPr>
            <a:lvl5pPr marL="1828754" indent="0" algn="ctr">
              <a:buNone/>
              <a:defRPr sz="1333"/>
            </a:lvl5pPr>
          </a:lstStyle>
          <a:p>
            <a:pPr lvl="0"/>
            <a:r>
              <a:rPr lang="en-US" altLang="ja-JP" dirty="0"/>
              <a:t>Click to edit </a:t>
            </a:r>
            <a:br>
              <a:rPr lang="en-US" altLang="ja-JP" dirty="0"/>
            </a:br>
            <a:r>
              <a:rPr lang="en-US" altLang="ja-JP" dirty="0"/>
              <a:t>Master text styles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8B064F4E-61E6-8D43-884D-B02F8BF1243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810829" y="1579241"/>
            <a:ext cx="2811276" cy="283633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Insert Heading</a:t>
            </a:r>
            <a:endParaRPr lang="en-GB"/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03EE597B-F187-9343-9BDB-C8BFA2AFFFD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10829" y="1889208"/>
            <a:ext cx="2811276" cy="53289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Insert text</a:t>
            </a:r>
            <a:endParaRPr lang="en-GB"/>
          </a:p>
        </p:txBody>
      </p: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D33AE9B1-FC4C-B64A-A627-4C5DEB4D364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768294" y="1579241"/>
            <a:ext cx="2811276" cy="283633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Insert Heading</a:t>
            </a:r>
            <a:endParaRPr lang="en-GB" dirty="0"/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D7BDC373-757A-224C-BDE1-7C04B253423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768294" y="1889208"/>
            <a:ext cx="2811276" cy="53289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Insert text</a:t>
            </a:r>
            <a:endParaRPr lang="en-GB"/>
          </a:p>
        </p:txBody>
      </p:sp>
      <p:sp>
        <p:nvSpPr>
          <p:cNvPr id="32" name="Title 4">
            <a:extLst>
              <a:ext uri="{FF2B5EF4-FFF2-40B4-BE49-F238E27FC236}">
                <a16:creationId xmlns:a16="http://schemas.microsoft.com/office/drawing/2014/main" id="{738D054A-338D-8647-BDC8-3D1F6F5A52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2022" y="1461049"/>
            <a:ext cx="3543300" cy="1465835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5333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Today’s</a:t>
            </a:r>
            <a:br>
              <a:rPr lang="en-US" dirty="0"/>
            </a:br>
            <a:r>
              <a:rPr lang="en-US" dirty="0"/>
              <a:t>agenda</a:t>
            </a:r>
            <a:endParaRPr lang="en-GB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EC2AE20-AEB6-8B03-7DCF-535B87E65D1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133427" y="469701"/>
            <a:ext cx="7468445" cy="630767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6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GB" dirty="0"/>
              <a:t>Click to edit Heading</a:t>
            </a:r>
          </a:p>
        </p:txBody>
      </p:sp>
      <p:sp>
        <p:nvSpPr>
          <p:cNvPr id="38" name="Text Placeholder 7">
            <a:extLst>
              <a:ext uri="{FF2B5EF4-FFF2-40B4-BE49-F238E27FC236}">
                <a16:creationId xmlns:a16="http://schemas.microsoft.com/office/drawing/2014/main" id="{D54C86CE-629D-346E-54A5-2945D082530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33427" y="1466647"/>
            <a:ext cx="513347" cy="517463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vert="horz" lIns="0" r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39" name="Text Placeholder 7">
            <a:extLst>
              <a:ext uri="{FF2B5EF4-FFF2-40B4-BE49-F238E27FC236}">
                <a16:creationId xmlns:a16="http://schemas.microsoft.com/office/drawing/2014/main" id="{4D21A050-29AF-83A2-3F07-2F1008AD484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090892" y="1463349"/>
            <a:ext cx="513347" cy="517463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vert="horz" lIns="0" r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pic>
        <p:nvPicPr>
          <p:cNvPr id="19" name="Picture 18" descr="A picture containing icon&#10;&#10;Description automatically generated">
            <a:extLst>
              <a:ext uri="{FF2B5EF4-FFF2-40B4-BE49-F238E27FC236}">
                <a16:creationId xmlns:a16="http://schemas.microsoft.com/office/drawing/2014/main" id="{897AAA94-9C3F-E864-5505-616F8D61CF2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158526"/>
            <a:ext cx="12192000" cy="2199861"/>
          </a:xfrm>
          <a:prstGeom prst="rect">
            <a:avLst/>
          </a:prstGeom>
        </p:spPr>
      </p:pic>
      <p:pic>
        <p:nvPicPr>
          <p:cNvPr id="20" name="Picture 19" descr="A picture containing device&#10;&#10;Description automatically generated">
            <a:extLst>
              <a:ext uri="{FF2B5EF4-FFF2-40B4-BE49-F238E27FC236}">
                <a16:creationId xmlns:a16="http://schemas.microsoft.com/office/drawing/2014/main" id="{77D8330D-2FFE-ABA8-B03B-53788C0AB5E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4663173"/>
            <a:ext cx="12192000" cy="1537252"/>
          </a:xfrm>
          <a:prstGeom prst="rect">
            <a:avLst/>
          </a:prstGeom>
        </p:spPr>
      </p:pic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40DFB0B7-B1C0-6454-D75C-6DEB1B70917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810829" y="3145368"/>
            <a:ext cx="2811276" cy="283633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Insert Heading</a:t>
            </a:r>
            <a:endParaRPr lang="en-GB" dirty="0"/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6576B903-0A56-C02C-1809-877FEC86FF1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810829" y="3455334"/>
            <a:ext cx="2811276" cy="53289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Insert text</a:t>
            </a:r>
            <a:endParaRPr lang="en-GB" dirty="0"/>
          </a:p>
        </p:txBody>
      </p:sp>
      <p:sp>
        <p:nvSpPr>
          <p:cNvPr id="25" name="Text Placeholder 11">
            <a:extLst>
              <a:ext uri="{FF2B5EF4-FFF2-40B4-BE49-F238E27FC236}">
                <a16:creationId xmlns:a16="http://schemas.microsoft.com/office/drawing/2014/main" id="{BB438C97-5166-D0D0-91A9-D5132A704E7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768294" y="3145368"/>
            <a:ext cx="2811276" cy="283633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Insert Heading</a:t>
            </a:r>
            <a:endParaRPr lang="en-GB" dirty="0"/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106BC8EE-0D99-B1BA-D5DC-DD745D77C20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768294" y="3455334"/>
            <a:ext cx="2811276" cy="53289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Insert text</a:t>
            </a:r>
            <a:endParaRPr lang="en-GB"/>
          </a:p>
        </p:txBody>
      </p:sp>
      <p:sp>
        <p:nvSpPr>
          <p:cNvPr id="29" name="Text Placeholder 7">
            <a:extLst>
              <a:ext uri="{FF2B5EF4-FFF2-40B4-BE49-F238E27FC236}">
                <a16:creationId xmlns:a16="http://schemas.microsoft.com/office/drawing/2014/main" id="{FAC7739C-3175-F4CE-9846-8E401CC9F73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133427" y="3032774"/>
            <a:ext cx="513347" cy="517463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vert="horz" lIns="0" r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03</a:t>
            </a:r>
          </a:p>
        </p:txBody>
      </p:sp>
      <p:sp>
        <p:nvSpPr>
          <p:cNvPr id="33" name="Text Placeholder 7">
            <a:extLst>
              <a:ext uri="{FF2B5EF4-FFF2-40B4-BE49-F238E27FC236}">
                <a16:creationId xmlns:a16="http://schemas.microsoft.com/office/drawing/2014/main" id="{10CD6ECF-6757-1280-EA64-C463D347F3B6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090892" y="3029475"/>
            <a:ext cx="513347" cy="517463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vert="horz" lIns="0" r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04</a:t>
            </a:r>
          </a:p>
        </p:txBody>
      </p:sp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08C35922-DB58-7397-4CCE-4AEC76EF554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0050" y="6226983"/>
            <a:ext cx="1494932" cy="548639"/>
          </a:xfrm>
          <a:prstGeom prst="rect">
            <a:avLst/>
          </a:prstGeom>
        </p:spPr>
      </p:pic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392BCE9C-4DE0-6003-09C3-68DFCEBA67A1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599B10B5-F466-4368-9152-132DF5AA1AA3}" type="datetimeyyyy">
              <a:rPr lang="en-US" sz="700" b="0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&lt;Highly Confidential&gt;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BB09F6A2-415B-7C3F-D9EA-62AC9521F8C6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456711-C174-FBA2-6EAD-13CE29DC8D2E}"/>
              </a:ext>
            </a:extLst>
          </p:cNvPr>
          <p:cNvSpPr>
            <a:spLocks noGrp="1"/>
          </p:cNvSpPr>
          <p:nvPr>
            <p:ph type="sldNum" sz="quarter" idx="4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5791462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ree content aurora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7BD2660-B6BC-E8B4-C572-1B2CB8831441}"/>
              </a:ext>
            </a:extLst>
          </p:cNvPr>
          <p:cNvSpPr/>
          <p:nvPr userDrawn="1"/>
        </p:nvSpPr>
        <p:spPr>
          <a:xfrm>
            <a:off x="3736631" y="0"/>
            <a:ext cx="3741139" cy="6858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99000">
                <a:schemeClr val="accent6"/>
              </a:gs>
              <a:gs pos="0">
                <a:srgbClr val="FF5800"/>
              </a:gs>
            </a:gsLst>
            <a:path path="circle">
              <a:fillToRect r="100000" b="100000"/>
            </a:path>
            <a:tileRect l="-100000" t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06E562FE-5E19-3C4E-AD9C-CF094515AA98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-4508" y="0"/>
            <a:ext cx="3741139" cy="6858000"/>
          </a:xfrm>
          <a:prstGeom prst="rect">
            <a:avLst/>
          </a:prstGeom>
          <a:solidFill>
            <a:schemeClr val="tx1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867" b="1" i="0">
                <a:ln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noProof="0"/>
              <a:t>Click icon to add picture</a:t>
            </a:r>
            <a:endParaRPr lang="en-US" noProof="0" dirty="0"/>
          </a:p>
        </p:txBody>
      </p:sp>
      <p:sp>
        <p:nvSpPr>
          <p:cNvPr id="18" name="Title 4">
            <a:extLst>
              <a:ext uri="{FF2B5EF4-FFF2-40B4-BE49-F238E27FC236}">
                <a16:creationId xmlns:a16="http://schemas.microsoft.com/office/drawing/2014/main" id="{AFAA33E7-AC2A-E048-A128-C3BEF47347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2680" y="951707"/>
            <a:ext cx="2469040" cy="1466028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Master title style</a:t>
            </a:r>
            <a:endParaRPr lang="en-GB" dirty="0"/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8CB3347E-4DCC-624E-A84A-7635AAF689E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72680" y="2560774"/>
            <a:ext cx="2469040" cy="37976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>
                <a:solidFill>
                  <a:schemeClr val="bg1"/>
                </a:solidFill>
              </a:defRPr>
            </a:lvl2pPr>
            <a:lvl3pPr>
              <a:defRPr sz="1333">
                <a:solidFill>
                  <a:schemeClr val="bg1"/>
                </a:solidFill>
              </a:defRPr>
            </a:lvl3pPr>
            <a:lvl4pPr>
              <a:defRPr sz="1333">
                <a:solidFill>
                  <a:schemeClr val="bg1"/>
                </a:solidFill>
              </a:defRPr>
            </a:lvl4pPr>
            <a:lvl5pPr>
              <a:defRPr sz="1333">
                <a:solidFill>
                  <a:schemeClr val="bg1"/>
                </a:solidFill>
              </a:defRPr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C1B3B1FB-634F-0746-AFE8-B49DE6B9C0A6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>
          <a:xfrm>
            <a:off x="8772042" y="1417496"/>
            <a:ext cx="2614047" cy="71093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algn="l">
              <a:defRPr sz="1333"/>
            </a:lvl2pPr>
            <a:lvl3pPr algn="l">
              <a:defRPr sz="1333"/>
            </a:lvl3pPr>
            <a:lvl4pPr algn="l">
              <a:defRPr sz="1333"/>
            </a:lvl4pPr>
            <a:lvl5pPr algn="l"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3D151157-C7B7-4642-B847-70EA5D469FB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772042" y="947112"/>
            <a:ext cx="2614047" cy="465789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 b="1" i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DF1AD024-68FC-E24F-A85C-55A7CB51CE60}"/>
              </a:ext>
            </a:extLst>
          </p:cNvPr>
          <p:cNvSpPr>
            <a:spLocks noGrp="1"/>
          </p:cNvSpPr>
          <p:nvPr>
            <p:ph type="body" sz="quarter" idx="62"/>
          </p:nvPr>
        </p:nvSpPr>
        <p:spPr>
          <a:xfrm>
            <a:off x="8772042" y="3294984"/>
            <a:ext cx="2614047" cy="73799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algn="l">
              <a:defRPr sz="1333"/>
            </a:lvl2pPr>
            <a:lvl3pPr algn="l">
              <a:defRPr sz="1333"/>
            </a:lvl3pPr>
            <a:lvl4pPr algn="l">
              <a:defRPr sz="1333"/>
            </a:lvl4pPr>
            <a:lvl5pPr algn="l"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3" name="Text Placeholder 6">
            <a:extLst>
              <a:ext uri="{FF2B5EF4-FFF2-40B4-BE49-F238E27FC236}">
                <a16:creationId xmlns:a16="http://schemas.microsoft.com/office/drawing/2014/main" id="{35A02433-55C8-4C40-9C4C-683BC12655AF}"/>
              </a:ext>
            </a:extLst>
          </p:cNvPr>
          <p:cNvSpPr>
            <a:spLocks noGrp="1"/>
          </p:cNvSpPr>
          <p:nvPr>
            <p:ph type="body" sz="quarter" idx="63"/>
          </p:nvPr>
        </p:nvSpPr>
        <p:spPr>
          <a:xfrm>
            <a:off x="8772042" y="2812867"/>
            <a:ext cx="2614047" cy="465789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 b="1" i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73D42715-ECF1-D146-BB3C-9C47BC4E155B}"/>
              </a:ext>
            </a:extLst>
          </p:cNvPr>
          <p:cNvSpPr>
            <a:spLocks noGrp="1"/>
          </p:cNvSpPr>
          <p:nvPr>
            <p:ph type="body" sz="quarter" idx="64"/>
          </p:nvPr>
        </p:nvSpPr>
        <p:spPr>
          <a:xfrm>
            <a:off x="8772042" y="5160739"/>
            <a:ext cx="2614047" cy="778224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algn="l">
              <a:defRPr sz="1333"/>
            </a:lvl2pPr>
            <a:lvl3pPr algn="l">
              <a:defRPr sz="1333"/>
            </a:lvl3pPr>
            <a:lvl4pPr algn="l">
              <a:defRPr sz="1333"/>
            </a:lvl4pPr>
            <a:lvl5pPr algn="l"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5" name="Text Placeholder 6">
            <a:extLst>
              <a:ext uri="{FF2B5EF4-FFF2-40B4-BE49-F238E27FC236}">
                <a16:creationId xmlns:a16="http://schemas.microsoft.com/office/drawing/2014/main" id="{941274F2-3815-FA4E-A953-27EB8D7BC22C}"/>
              </a:ext>
            </a:extLst>
          </p:cNvPr>
          <p:cNvSpPr>
            <a:spLocks noGrp="1"/>
          </p:cNvSpPr>
          <p:nvPr>
            <p:ph type="body" sz="quarter" idx="65"/>
          </p:nvPr>
        </p:nvSpPr>
        <p:spPr>
          <a:xfrm>
            <a:off x="8772042" y="4670595"/>
            <a:ext cx="2614047" cy="465789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 b="1" i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6" name="Text Placeholder 6">
            <a:extLst>
              <a:ext uri="{FF2B5EF4-FFF2-40B4-BE49-F238E27FC236}">
                <a16:creationId xmlns:a16="http://schemas.microsoft.com/office/drawing/2014/main" id="{C854E8CF-D4C1-4043-8BB3-52C3401000A3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8150526" y="824539"/>
            <a:ext cx="463364" cy="710936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2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1</a:t>
            </a:r>
            <a:endParaRPr lang="en-GB" dirty="0"/>
          </a:p>
        </p:txBody>
      </p:sp>
      <p:sp>
        <p:nvSpPr>
          <p:cNvPr id="27" name="Text Placeholder 6">
            <a:extLst>
              <a:ext uri="{FF2B5EF4-FFF2-40B4-BE49-F238E27FC236}">
                <a16:creationId xmlns:a16="http://schemas.microsoft.com/office/drawing/2014/main" id="{C9ABE2C6-9D2A-1848-82E0-88ED36D02F96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8150526" y="2676765"/>
            <a:ext cx="463364" cy="73799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2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2</a:t>
            </a:r>
            <a:endParaRPr lang="en-GB" dirty="0"/>
          </a:p>
        </p:txBody>
      </p:sp>
      <p:sp>
        <p:nvSpPr>
          <p:cNvPr id="28" name="Text Placeholder 6">
            <a:extLst>
              <a:ext uri="{FF2B5EF4-FFF2-40B4-BE49-F238E27FC236}">
                <a16:creationId xmlns:a16="http://schemas.microsoft.com/office/drawing/2014/main" id="{C033A841-473C-5B49-8ACB-3AAC8761985D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8150526" y="4514377"/>
            <a:ext cx="463364" cy="77822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2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3</a:t>
            </a:r>
            <a:endParaRPr lang="en-GB" dirty="0"/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DC44F584-F8DF-4133-D15A-C6248AFEC532}"/>
              </a:ext>
            </a:extLst>
          </p:cNvPr>
          <p:cNvSpPr txBox="1">
            <a:spLocks/>
          </p:cNvSpPr>
          <p:nvPr userDrawn="1"/>
        </p:nvSpPr>
        <p:spPr>
          <a:xfrm>
            <a:off x="3751848" y="6358387"/>
            <a:ext cx="3741139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DF7AF7CF-F5CD-40E9-BB48-FCA5BADDF6B5}" type="datetimeyyyy">
              <a:rPr lang="en-US" sz="700" b="0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&lt;Highly Confidential&gt;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B163F82F-CDD7-77DD-F970-FDD5CC70E39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193C0D-5CA6-EFE2-7F76-318128B7A8F8}"/>
              </a:ext>
            </a:extLst>
          </p:cNvPr>
          <p:cNvSpPr>
            <a:spLocks noGrp="1"/>
          </p:cNvSpPr>
          <p:nvPr>
            <p:ph type="sldNum" sz="quarter" idx="6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058692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ree content solar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7BD2660-B6BC-E8B4-C572-1B2CB8831441}"/>
              </a:ext>
            </a:extLst>
          </p:cNvPr>
          <p:cNvSpPr/>
          <p:nvPr userDrawn="1"/>
        </p:nvSpPr>
        <p:spPr>
          <a:xfrm>
            <a:off x="3736631" y="0"/>
            <a:ext cx="3741139" cy="6858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14000">
                <a:srgbClr val="FF5800"/>
              </a:gs>
              <a:gs pos="100000">
                <a:srgbClr val="FFB314"/>
              </a:gs>
            </a:gsLst>
            <a:path path="circle">
              <a:fillToRect l="100000" t="100000"/>
            </a:path>
            <a:tileRect r="-100000" b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06E562FE-5E19-3C4E-AD9C-CF094515AA98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-4508" y="0"/>
            <a:ext cx="3741139" cy="6858000"/>
          </a:xfrm>
          <a:prstGeom prst="rect">
            <a:avLst/>
          </a:prstGeom>
          <a:solidFill>
            <a:schemeClr val="tx1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867" b="1" i="0">
                <a:ln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noProof="0"/>
              <a:t>Click icon to add picture</a:t>
            </a:r>
            <a:endParaRPr lang="en-US" noProof="0" dirty="0"/>
          </a:p>
        </p:txBody>
      </p: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C1B3B1FB-634F-0746-AFE8-B49DE6B9C0A6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>
          <a:xfrm>
            <a:off x="8772042" y="1417496"/>
            <a:ext cx="2614047" cy="71093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algn="l">
              <a:defRPr sz="1333"/>
            </a:lvl2pPr>
            <a:lvl3pPr algn="l">
              <a:defRPr sz="1333"/>
            </a:lvl3pPr>
            <a:lvl4pPr algn="l">
              <a:defRPr sz="1333"/>
            </a:lvl4pPr>
            <a:lvl5pPr algn="l"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3D151157-C7B7-4642-B847-70EA5D469FB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772042" y="947112"/>
            <a:ext cx="2614047" cy="465789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 b="1" i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DF1AD024-68FC-E24F-A85C-55A7CB51CE60}"/>
              </a:ext>
            </a:extLst>
          </p:cNvPr>
          <p:cNvSpPr>
            <a:spLocks noGrp="1"/>
          </p:cNvSpPr>
          <p:nvPr>
            <p:ph type="body" sz="quarter" idx="62"/>
          </p:nvPr>
        </p:nvSpPr>
        <p:spPr>
          <a:xfrm>
            <a:off x="8772042" y="3294984"/>
            <a:ext cx="2614047" cy="73799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algn="l">
              <a:defRPr sz="1333"/>
            </a:lvl2pPr>
            <a:lvl3pPr algn="l">
              <a:defRPr sz="1333"/>
            </a:lvl3pPr>
            <a:lvl4pPr algn="l">
              <a:defRPr sz="1333"/>
            </a:lvl4pPr>
            <a:lvl5pPr algn="l"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3" name="Text Placeholder 6">
            <a:extLst>
              <a:ext uri="{FF2B5EF4-FFF2-40B4-BE49-F238E27FC236}">
                <a16:creationId xmlns:a16="http://schemas.microsoft.com/office/drawing/2014/main" id="{35A02433-55C8-4C40-9C4C-683BC12655AF}"/>
              </a:ext>
            </a:extLst>
          </p:cNvPr>
          <p:cNvSpPr>
            <a:spLocks noGrp="1"/>
          </p:cNvSpPr>
          <p:nvPr>
            <p:ph type="body" sz="quarter" idx="63"/>
          </p:nvPr>
        </p:nvSpPr>
        <p:spPr>
          <a:xfrm>
            <a:off x="8772042" y="2812867"/>
            <a:ext cx="2614047" cy="465789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 b="1" i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73D42715-ECF1-D146-BB3C-9C47BC4E155B}"/>
              </a:ext>
            </a:extLst>
          </p:cNvPr>
          <p:cNvSpPr>
            <a:spLocks noGrp="1"/>
          </p:cNvSpPr>
          <p:nvPr>
            <p:ph type="body" sz="quarter" idx="64"/>
          </p:nvPr>
        </p:nvSpPr>
        <p:spPr>
          <a:xfrm>
            <a:off x="8772042" y="5160739"/>
            <a:ext cx="2614047" cy="778224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algn="l">
              <a:defRPr sz="1333"/>
            </a:lvl2pPr>
            <a:lvl3pPr algn="l">
              <a:defRPr sz="1333"/>
            </a:lvl3pPr>
            <a:lvl4pPr algn="l">
              <a:defRPr sz="1333"/>
            </a:lvl4pPr>
            <a:lvl5pPr algn="l"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5" name="Text Placeholder 6">
            <a:extLst>
              <a:ext uri="{FF2B5EF4-FFF2-40B4-BE49-F238E27FC236}">
                <a16:creationId xmlns:a16="http://schemas.microsoft.com/office/drawing/2014/main" id="{941274F2-3815-FA4E-A953-27EB8D7BC22C}"/>
              </a:ext>
            </a:extLst>
          </p:cNvPr>
          <p:cNvSpPr>
            <a:spLocks noGrp="1"/>
          </p:cNvSpPr>
          <p:nvPr>
            <p:ph type="body" sz="quarter" idx="65"/>
          </p:nvPr>
        </p:nvSpPr>
        <p:spPr>
          <a:xfrm>
            <a:off x="8772042" y="4670595"/>
            <a:ext cx="2614047" cy="465789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 b="1" i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6" name="Text Placeholder 6">
            <a:extLst>
              <a:ext uri="{FF2B5EF4-FFF2-40B4-BE49-F238E27FC236}">
                <a16:creationId xmlns:a16="http://schemas.microsoft.com/office/drawing/2014/main" id="{C854E8CF-D4C1-4043-8BB3-52C3401000A3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8150526" y="824539"/>
            <a:ext cx="463364" cy="710936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2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1</a:t>
            </a:r>
            <a:endParaRPr lang="en-GB" dirty="0"/>
          </a:p>
        </p:txBody>
      </p:sp>
      <p:sp>
        <p:nvSpPr>
          <p:cNvPr id="27" name="Text Placeholder 6">
            <a:extLst>
              <a:ext uri="{FF2B5EF4-FFF2-40B4-BE49-F238E27FC236}">
                <a16:creationId xmlns:a16="http://schemas.microsoft.com/office/drawing/2014/main" id="{C9ABE2C6-9D2A-1848-82E0-88ED36D02F96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8150526" y="2676765"/>
            <a:ext cx="463364" cy="73799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2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2</a:t>
            </a:r>
            <a:endParaRPr lang="en-GB" dirty="0"/>
          </a:p>
        </p:txBody>
      </p:sp>
      <p:sp>
        <p:nvSpPr>
          <p:cNvPr id="28" name="Text Placeholder 6">
            <a:extLst>
              <a:ext uri="{FF2B5EF4-FFF2-40B4-BE49-F238E27FC236}">
                <a16:creationId xmlns:a16="http://schemas.microsoft.com/office/drawing/2014/main" id="{C033A841-473C-5B49-8ACB-3AAC8761985D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8150526" y="4514377"/>
            <a:ext cx="463364" cy="77822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2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3</a:t>
            </a:r>
            <a:endParaRPr lang="en-GB" dirty="0"/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4D2C6623-B1A1-CBE6-7D56-C985C857E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2680" y="951707"/>
            <a:ext cx="2469040" cy="1466028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Master title style</a:t>
            </a:r>
            <a:endParaRPr lang="en-GB" dirty="0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F9CA7937-B3C2-A7D4-4FBD-41B8005F9AA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72680" y="2560774"/>
            <a:ext cx="2469040" cy="37976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>
                <a:solidFill>
                  <a:schemeClr val="bg1"/>
                </a:solidFill>
              </a:defRPr>
            </a:lvl2pPr>
            <a:lvl3pPr>
              <a:defRPr sz="1333">
                <a:solidFill>
                  <a:schemeClr val="bg1"/>
                </a:solidFill>
              </a:defRPr>
            </a:lvl3pPr>
            <a:lvl4pPr>
              <a:defRPr sz="1333">
                <a:solidFill>
                  <a:schemeClr val="bg1"/>
                </a:solidFill>
              </a:defRPr>
            </a:lvl4pPr>
            <a:lvl5pPr>
              <a:defRPr sz="1333">
                <a:solidFill>
                  <a:schemeClr val="bg1"/>
                </a:solidFill>
              </a:defRPr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6965CEA7-0C01-109B-B60E-AF24D38589D8}"/>
              </a:ext>
            </a:extLst>
          </p:cNvPr>
          <p:cNvSpPr txBox="1">
            <a:spLocks/>
          </p:cNvSpPr>
          <p:nvPr userDrawn="1"/>
        </p:nvSpPr>
        <p:spPr>
          <a:xfrm>
            <a:off x="3751848" y="6358387"/>
            <a:ext cx="3741139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9F9FE529-593A-415C-949C-CEA75F446672}" type="datetimeyyyy">
              <a:rPr lang="en-US" sz="700" b="0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&lt;Highly Confidential&gt;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7E594F56-91BF-894F-09E5-BB716D81FF2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A2818B-5524-90D8-F543-5C580903CF11}"/>
              </a:ext>
            </a:extLst>
          </p:cNvPr>
          <p:cNvSpPr>
            <a:spLocks noGrp="1"/>
          </p:cNvSpPr>
          <p:nvPr>
            <p:ph type="sldNum" sz="quarter" idx="69"/>
          </p:nvPr>
        </p:nvSpPr>
        <p:spPr>
          <a:xfrm>
            <a:off x="11280576" y="6358386"/>
            <a:ext cx="37802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8130473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theme" Target="../theme/theme3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5" Type="http://schemas.openxmlformats.org/officeDocument/2006/relationships/slideLayout" Target="../slideLayouts/slideLayout8.xml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4.pn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theme" Target="../theme/theme5.xml"/><Relationship Id="rId5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9.xml"/></Relationships>
</file>

<file path=ppt/slideMasters/_rels/slideMaster6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33.xml"/><Relationship Id="rId18" Type="http://schemas.openxmlformats.org/officeDocument/2006/relationships/slideLayout" Target="../slideLayouts/slideLayout38.xml"/><Relationship Id="rId26" Type="http://schemas.openxmlformats.org/officeDocument/2006/relationships/slideLayout" Target="../slideLayouts/slideLayout46.xml"/><Relationship Id="rId39" Type="http://schemas.openxmlformats.org/officeDocument/2006/relationships/image" Target="../media/image5.png"/><Relationship Id="rId21" Type="http://schemas.openxmlformats.org/officeDocument/2006/relationships/slideLayout" Target="../slideLayouts/slideLayout41.xml"/><Relationship Id="rId34" Type="http://schemas.openxmlformats.org/officeDocument/2006/relationships/slideLayout" Target="../slideLayouts/slideLayout54.xml"/><Relationship Id="rId7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32.xml"/><Relationship Id="rId17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45.xml"/><Relationship Id="rId33" Type="http://schemas.openxmlformats.org/officeDocument/2006/relationships/slideLayout" Target="../slideLayouts/slideLayout53.xml"/><Relationship Id="rId38" Type="http://schemas.openxmlformats.org/officeDocument/2006/relationships/image" Target="../media/image4.png"/><Relationship Id="rId2" Type="http://schemas.openxmlformats.org/officeDocument/2006/relationships/slideLayout" Target="../slideLayouts/slideLayout22.xml"/><Relationship Id="rId16" Type="http://schemas.openxmlformats.org/officeDocument/2006/relationships/slideLayout" Target="../slideLayouts/slideLayout36.xml"/><Relationship Id="rId20" Type="http://schemas.openxmlformats.org/officeDocument/2006/relationships/slideLayout" Target="../slideLayouts/slideLayout40.xml"/><Relationship Id="rId29" Type="http://schemas.openxmlformats.org/officeDocument/2006/relationships/slideLayout" Target="../slideLayouts/slideLayout49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24" Type="http://schemas.openxmlformats.org/officeDocument/2006/relationships/slideLayout" Target="../slideLayouts/slideLayout44.xml"/><Relationship Id="rId32" Type="http://schemas.openxmlformats.org/officeDocument/2006/relationships/slideLayout" Target="../slideLayouts/slideLayout52.xml"/><Relationship Id="rId37" Type="http://schemas.openxmlformats.org/officeDocument/2006/relationships/theme" Target="../theme/theme6.xml"/><Relationship Id="rId40" Type="http://schemas.openxmlformats.org/officeDocument/2006/relationships/image" Target="../media/image6.svg"/><Relationship Id="rId5" Type="http://schemas.openxmlformats.org/officeDocument/2006/relationships/slideLayout" Target="../slideLayouts/slideLayout25.xml"/><Relationship Id="rId15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43.xml"/><Relationship Id="rId28" Type="http://schemas.openxmlformats.org/officeDocument/2006/relationships/slideLayout" Target="../slideLayouts/slideLayout48.xml"/><Relationship Id="rId36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30.xml"/><Relationship Id="rId19" Type="http://schemas.openxmlformats.org/officeDocument/2006/relationships/slideLayout" Target="../slideLayouts/slideLayout39.xml"/><Relationship Id="rId31" Type="http://schemas.openxmlformats.org/officeDocument/2006/relationships/slideLayout" Target="../slideLayouts/slideLayout51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Relationship Id="rId14" Type="http://schemas.openxmlformats.org/officeDocument/2006/relationships/slideLayout" Target="../slideLayouts/slideLayout34.xml"/><Relationship Id="rId22" Type="http://schemas.openxmlformats.org/officeDocument/2006/relationships/slideLayout" Target="../slideLayouts/slideLayout42.xml"/><Relationship Id="rId27" Type="http://schemas.openxmlformats.org/officeDocument/2006/relationships/slideLayout" Target="../slideLayouts/slideLayout47.xml"/><Relationship Id="rId30" Type="http://schemas.openxmlformats.org/officeDocument/2006/relationships/slideLayout" Target="../slideLayouts/slideLayout50.xml"/><Relationship Id="rId35" Type="http://schemas.openxmlformats.org/officeDocument/2006/relationships/slideLayout" Target="../slideLayouts/slideLayout55.xml"/><Relationship Id="rId8" Type="http://schemas.openxmlformats.org/officeDocument/2006/relationships/slideLayout" Target="../slideLayouts/slideLayout28.xml"/><Relationship Id="rId3" Type="http://schemas.openxmlformats.org/officeDocument/2006/relationships/slideLayout" Target="../slideLayouts/slideLayout23.xml"/></Relationships>
</file>

<file path=ppt/slideMasters/_rels/slideMaster7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69.xml"/><Relationship Id="rId18" Type="http://schemas.openxmlformats.org/officeDocument/2006/relationships/slideLayout" Target="../slideLayouts/slideLayout74.xml"/><Relationship Id="rId26" Type="http://schemas.openxmlformats.org/officeDocument/2006/relationships/slideLayout" Target="../slideLayouts/slideLayout82.xml"/><Relationship Id="rId21" Type="http://schemas.openxmlformats.org/officeDocument/2006/relationships/slideLayout" Target="../slideLayouts/slideLayout77.xml"/><Relationship Id="rId34" Type="http://schemas.openxmlformats.org/officeDocument/2006/relationships/slideLayout" Target="../slideLayouts/slideLayout90.xml"/><Relationship Id="rId7" Type="http://schemas.openxmlformats.org/officeDocument/2006/relationships/slideLayout" Target="../slideLayouts/slideLayout63.xml"/><Relationship Id="rId12" Type="http://schemas.openxmlformats.org/officeDocument/2006/relationships/slideLayout" Target="../slideLayouts/slideLayout68.xml"/><Relationship Id="rId17" Type="http://schemas.openxmlformats.org/officeDocument/2006/relationships/slideLayout" Target="../slideLayouts/slideLayout73.xml"/><Relationship Id="rId25" Type="http://schemas.openxmlformats.org/officeDocument/2006/relationships/slideLayout" Target="../slideLayouts/slideLayout81.xml"/><Relationship Id="rId33" Type="http://schemas.openxmlformats.org/officeDocument/2006/relationships/slideLayout" Target="../slideLayouts/slideLayout89.xml"/><Relationship Id="rId38" Type="http://schemas.openxmlformats.org/officeDocument/2006/relationships/image" Target="../media/image6.svg"/><Relationship Id="rId2" Type="http://schemas.openxmlformats.org/officeDocument/2006/relationships/slideLayout" Target="../slideLayouts/slideLayout58.xml"/><Relationship Id="rId16" Type="http://schemas.openxmlformats.org/officeDocument/2006/relationships/slideLayout" Target="../slideLayouts/slideLayout72.xml"/><Relationship Id="rId20" Type="http://schemas.openxmlformats.org/officeDocument/2006/relationships/slideLayout" Target="../slideLayouts/slideLayout76.xml"/><Relationship Id="rId29" Type="http://schemas.openxmlformats.org/officeDocument/2006/relationships/slideLayout" Target="../slideLayouts/slideLayout85.xml"/><Relationship Id="rId1" Type="http://schemas.openxmlformats.org/officeDocument/2006/relationships/slideLayout" Target="../slideLayouts/slideLayout57.xml"/><Relationship Id="rId6" Type="http://schemas.openxmlformats.org/officeDocument/2006/relationships/slideLayout" Target="../slideLayouts/slideLayout62.xml"/><Relationship Id="rId11" Type="http://schemas.openxmlformats.org/officeDocument/2006/relationships/slideLayout" Target="../slideLayouts/slideLayout67.xml"/><Relationship Id="rId24" Type="http://schemas.openxmlformats.org/officeDocument/2006/relationships/slideLayout" Target="../slideLayouts/slideLayout80.xml"/><Relationship Id="rId32" Type="http://schemas.openxmlformats.org/officeDocument/2006/relationships/slideLayout" Target="../slideLayouts/slideLayout88.xml"/><Relationship Id="rId37" Type="http://schemas.openxmlformats.org/officeDocument/2006/relationships/image" Target="../media/image5.png"/><Relationship Id="rId5" Type="http://schemas.openxmlformats.org/officeDocument/2006/relationships/slideLayout" Target="../slideLayouts/slideLayout61.xml"/><Relationship Id="rId15" Type="http://schemas.openxmlformats.org/officeDocument/2006/relationships/slideLayout" Target="../slideLayouts/slideLayout71.xml"/><Relationship Id="rId23" Type="http://schemas.openxmlformats.org/officeDocument/2006/relationships/slideLayout" Target="../slideLayouts/slideLayout79.xml"/><Relationship Id="rId28" Type="http://schemas.openxmlformats.org/officeDocument/2006/relationships/slideLayout" Target="../slideLayouts/slideLayout84.xml"/><Relationship Id="rId36" Type="http://schemas.openxmlformats.org/officeDocument/2006/relationships/image" Target="../media/image4.png"/><Relationship Id="rId10" Type="http://schemas.openxmlformats.org/officeDocument/2006/relationships/slideLayout" Target="../slideLayouts/slideLayout66.xml"/><Relationship Id="rId19" Type="http://schemas.openxmlformats.org/officeDocument/2006/relationships/slideLayout" Target="../slideLayouts/slideLayout75.xml"/><Relationship Id="rId31" Type="http://schemas.openxmlformats.org/officeDocument/2006/relationships/slideLayout" Target="../slideLayouts/slideLayout87.xml"/><Relationship Id="rId4" Type="http://schemas.openxmlformats.org/officeDocument/2006/relationships/slideLayout" Target="../slideLayouts/slideLayout60.xml"/><Relationship Id="rId9" Type="http://schemas.openxmlformats.org/officeDocument/2006/relationships/slideLayout" Target="../slideLayouts/slideLayout65.xml"/><Relationship Id="rId14" Type="http://schemas.openxmlformats.org/officeDocument/2006/relationships/slideLayout" Target="../slideLayouts/slideLayout70.xml"/><Relationship Id="rId22" Type="http://schemas.openxmlformats.org/officeDocument/2006/relationships/slideLayout" Target="../slideLayouts/slideLayout78.xml"/><Relationship Id="rId27" Type="http://schemas.openxmlformats.org/officeDocument/2006/relationships/slideLayout" Target="../slideLayouts/slideLayout83.xml"/><Relationship Id="rId30" Type="http://schemas.openxmlformats.org/officeDocument/2006/relationships/slideLayout" Target="../slideLayouts/slideLayout86.xml"/><Relationship Id="rId35" Type="http://schemas.openxmlformats.org/officeDocument/2006/relationships/theme" Target="../theme/theme7.xml"/><Relationship Id="rId8" Type="http://schemas.openxmlformats.org/officeDocument/2006/relationships/slideLayout" Target="../slideLayouts/slideLayout64.xml"/><Relationship Id="rId3" Type="http://schemas.openxmlformats.org/officeDocument/2006/relationships/slideLayout" Target="../slideLayouts/slideLayout59.xml"/></Relationships>
</file>

<file path=ppt/slideMasters/_rels/slideMaster8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03.xml"/><Relationship Id="rId18" Type="http://schemas.openxmlformats.org/officeDocument/2006/relationships/slideLayout" Target="../slideLayouts/slideLayout108.xml"/><Relationship Id="rId26" Type="http://schemas.openxmlformats.org/officeDocument/2006/relationships/slideLayout" Target="../slideLayouts/slideLayout116.xml"/><Relationship Id="rId21" Type="http://schemas.openxmlformats.org/officeDocument/2006/relationships/slideLayout" Target="../slideLayouts/slideLayout111.xml"/><Relationship Id="rId34" Type="http://schemas.openxmlformats.org/officeDocument/2006/relationships/slideLayout" Target="../slideLayouts/slideLayout124.xml"/><Relationship Id="rId7" Type="http://schemas.openxmlformats.org/officeDocument/2006/relationships/slideLayout" Target="../slideLayouts/slideLayout97.xml"/><Relationship Id="rId12" Type="http://schemas.openxmlformats.org/officeDocument/2006/relationships/slideLayout" Target="../slideLayouts/slideLayout102.xml"/><Relationship Id="rId17" Type="http://schemas.openxmlformats.org/officeDocument/2006/relationships/slideLayout" Target="../slideLayouts/slideLayout107.xml"/><Relationship Id="rId25" Type="http://schemas.openxmlformats.org/officeDocument/2006/relationships/slideLayout" Target="../slideLayouts/slideLayout115.xml"/><Relationship Id="rId33" Type="http://schemas.openxmlformats.org/officeDocument/2006/relationships/slideLayout" Target="../slideLayouts/slideLayout123.xml"/><Relationship Id="rId38" Type="http://schemas.openxmlformats.org/officeDocument/2006/relationships/image" Target="../media/image6.svg"/><Relationship Id="rId2" Type="http://schemas.openxmlformats.org/officeDocument/2006/relationships/slideLayout" Target="../slideLayouts/slideLayout92.xml"/><Relationship Id="rId16" Type="http://schemas.openxmlformats.org/officeDocument/2006/relationships/slideLayout" Target="../slideLayouts/slideLayout106.xml"/><Relationship Id="rId20" Type="http://schemas.openxmlformats.org/officeDocument/2006/relationships/slideLayout" Target="../slideLayouts/slideLayout110.xml"/><Relationship Id="rId29" Type="http://schemas.openxmlformats.org/officeDocument/2006/relationships/slideLayout" Target="../slideLayouts/slideLayout119.xml"/><Relationship Id="rId1" Type="http://schemas.openxmlformats.org/officeDocument/2006/relationships/slideLayout" Target="../slideLayouts/slideLayout91.xml"/><Relationship Id="rId6" Type="http://schemas.openxmlformats.org/officeDocument/2006/relationships/slideLayout" Target="../slideLayouts/slideLayout96.xml"/><Relationship Id="rId11" Type="http://schemas.openxmlformats.org/officeDocument/2006/relationships/slideLayout" Target="../slideLayouts/slideLayout101.xml"/><Relationship Id="rId24" Type="http://schemas.openxmlformats.org/officeDocument/2006/relationships/slideLayout" Target="../slideLayouts/slideLayout114.xml"/><Relationship Id="rId32" Type="http://schemas.openxmlformats.org/officeDocument/2006/relationships/slideLayout" Target="../slideLayouts/slideLayout122.xml"/><Relationship Id="rId37" Type="http://schemas.openxmlformats.org/officeDocument/2006/relationships/image" Target="../media/image5.png"/><Relationship Id="rId5" Type="http://schemas.openxmlformats.org/officeDocument/2006/relationships/slideLayout" Target="../slideLayouts/slideLayout95.xml"/><Relationship Id="rId15" Type="http://schemas.openxmlformats.org/officeDocument/2006/relationships/slideLayout" Target="../slideLayouts/slideLayout105.xml"/><Relationship Id="rId23" Type="http://schemas.openxmlformats.org/officeDocument/2006/relationships/slideLayout" Target="../slideLayouts/slideLayout113.xml"/><Relationship Id="rId28" Type="http://schemas.openxmlformats.org/officeDocument/2006/relationships/slideLayout" Target="../slideLayouts/slideLayout118.xml"/><Relationship Id="rId36" Type="http://schemas.openxmlformats.org/officeDocument/2006/relationships/image" Target="../media/image4.png"/><Relationship Id="rId10" Type="http://schemas.openxmlformats.org/officeDocument/2006/relationships/slideLayout" Target="../slideLayouts/slideLayout100.xml"/><Relationship Id="rId19" Type="http://schemas.openxmlformats.org/officeDocument/2006/relationships/slideLayout" Target="../slideLayouts/slideLayout109.xml"/><Relationship Id="rId31" Type="http://schemas.openxmlformats.org/officeDocument/2006/relationships/slideLayout" Target="../slideLayouts/slideLayout121.xml"/><Relationship Id="rId4" Type="http://schemas.openxmlformats.org/officeDocument/2006/relationships/slideLayout" Target="../slideLayouts/slideLayout94.xml"/><Relationship Id="rId9" Type="http://schemas.openxmlformats.org/officeDocument/2006/relationships/slideLayout" Target="../slideLayouts/slideLayout99.xml"/><Relationship Id="rId14" Type="http://schemas.openxmlformats.org/officeDocument/2006/relationships/slideLayout" Target="../slideLayouts/slideLayout104.xml"/><Relationship Id="rId22" Type="http://schemas.openxmlformats.org/officeDocument/2006/relationships/slideLayout" Target="../slideLayouts/slideLayout112.xml"/><Relationship Id="rId27" Type="http://schemas.openxmlformats.org/officeDocument/2006/relationships/slideLayout" Target="../slideLayouts/slideLayout117.xml"/><Relationship Id="rId30" Type="http://schemas.openxmlformats.org/officeDocument/2006/relationships/slideLayout" Target="../slideLayouts/slideLayout120.xml"/><Relationship Id="rId35" Type="http://schemas.openxmlformats.org/officeDocument/2006/relationships/theme" Target="../theme/theme8.xml"/><Relationship Id="rId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93.xml"/></Relationships>
</file>

<file path=ppt/slideMasters/_rels/slideMaster9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7.xml"/><Relationship Id="rId18" Type="http://schemas.openxmlformats.org/officeDocument/2006/relationships/slideLayout" Target="../slideLayouts/slideLayout142.xml"/><Relationship Id="rId26" Type="http://schemas.openxmlformats.org/officeDocument/2006/relationships/slideLayout" Target="../slideLayouts/slideLayout150.xml"/><Relationship Id="rId21" Type="http://schemas.openxmlformats.org/officeDocument/2006/relationships/slideLayout" Target="../slideLayouts/slideLayout145.xml"/><Relationship Id="rId34" Type="http://schemas.openxmlformats.org/officeDocument/2006/relationships/slideLayout" Target="../slideLayouts/slideLayout158.xml"/><Relationship Id="rId7" Type="http://schemas.openxmlformats.org/officeDocument/2006/relationships/slideLayout" Target="../slideLayouts/slideLayout131.xml"/><Relationship Id="rId12" Type="http://schemas.openxmlformats.org/officeDocument/2006/relationships/slideLayout" Target="../slideLayouts/slideLayout136.xml"/><Relationship Id="rId17" Type="http://schemas.openxmlformats.org/officeDocument/2006/relationships/slideLayout" Target="../slideLayouts/slideLayout141.xml"/><Relationship Id="rId25" Type="http://schemas.openxmlformats.org/officeDocument/2006/relationships/slideLayout" Target="../slideLayouts/slideLayout149.xml"/><Relationship Id="rId33" Type="http://schemas.openxmlformats.org/officeDocument/2006/relationships/slideLayout" Target="../slideLayouts/slideLayout157.xml"/><Relationship Id="rId38" Type="http://schemas.openxmlformats.org/officeDocument/2006/relationships/image" Target="../media/image6.svg"/><Relationship Id="rId2" Type="http://schemas.openxmlformats.org/officeDocument/2006/relationships/slideLayout" Target="../slideLayouts/slideLayout126.xml"/><Relationship Id="rId16" Type="http://schemas.openxmlformats.org/officeDocument/2006/relationships/slideLayout" Target="../slideLayouts/slideLayout140.xml"/><Relationship Id="rId20" Type="http://schemas.openxmlformats.org/officeDocument/2006/relationships/slideLayout" Target="../slideLayouts/slideLayout144.xml"/><Relationship Id="rId29" Type="http://schemas.openxmlformats.org/officeDocument/2006/relationships/slideLayout" Target="../slideLayouts/slideLayout153.xml"/><Relationship Id="rId1" Type="http://schemas.openxmlformats.org/officeDocument/2006/relationships/slideLayout" Target="../slideLayouts/slideLayout125.xml"/><Relationship Id="rId6" Type="http://schemas.openxmlformats.org/officeDocument/2006/relationships/slideLayout" Target="../slideLayouts/slideLayout130.xml"/><Relationship Id="rId11" Type="http://schemas.openxmlformats.org/officeDocument/2006/relationships/slideLayout" Target="../slideLayouts/slideLayout135.xml"/><Relationship Id="rId24" Type="http://schemas.openxmlformats.org/officeDocument/2006/relationships/slideLayout" Target="../slideLayouts/slideLayout148.xml"/><Relationship Id="rId32" Type="http://schemas.openxmlformats.org/officeDocument/2006/relationships/slideLayout" Target="../slideLayouts/slideLayout156.xml"/><Relationship Id="rId37" Type="http://schemas.openxmlformats.org/officeDocument/2006/relationships/image" Target="../media/image5.png"/><Relationship Id="rId5" Type="http://schemas.openxmlformats.org/officeDocument/2006/relationships/slideLayout" Target="../slideLayouts/slideLayout129.xml"/><Relationship Id="rId15" Type="http://schemas.openxmlformats.org/officeDocument/2006/relationships/slideLayout" Target="../slideLayouts/slideLayout139.xml"/><Relationship Id="rId23" Type="http://schemas.openxmlformats.org/officeDocument/2006/relationships/slideLayout" Target="../slideLayouts/slideLayout147.xml"/><Relationship Id="rId28" Type="http://schemas.openxmlformats.org/officeDocument/2006/relationships/slideLayout" Target="../slideLayouts/slideLayout152.xml"/><Relationship Id="rId36" Type="http://schemas.openxmlformats.org/officeDocument/2006/relationships/image" Target="../media/image4.png"/><Relationship Id="rId10" Type="http://schemas.openxmlformats.org/officeDocument/2006/relationships/slideLayout" Target="../slideLayouts/slideLayout134.xml"/><Relationship Id="rId19" Type="http://schemas.openxmlformats.org/officeDocument/2006/relationships/slideLayout" Target="../slideLayouts/slideLayout143.xml"/><Relationship Id="rId31" Type="http://schemas.openxmlformats.org/officeDocument/2006/relationships/slideLayout" Target="../slideLayouts/slideLayout155.xml"/><Relationship Id="rId4" Type="http://schemas.openxmlformats.org/officeDocument/2006/relationships/slideLayout" Target="../slideLayouts/slideLayout128.xml"/><Relationship Id="rId9" Type="http://schemas.openxmlformats.org/officeDocument/2006/relationships/slideLayout" Target="../slideLayouts/slideLayout133.xml"/><Relationship Id="rId14" Type="http://schemas.openxmlformats.org/officeDocument/2006/relationships/slideLayout" Target="../slideLayouts/slideLayout138.xml"/><Relationship Id="rId22" Type="http://schemas.openxmlformats.org/officeDocument/2006/relationships/slideLayout" Target="../slideLayouts/slideLayout146.xml"/><Relationship Id="rId27" Type="http://schemas.openxmlformats.org/officeDocument/2006/relationships/slideLayout" Target="../slideLayouts/slideLayout151.xml"/><Relationship Id="rId30" Type="http://schemas.openxmlformats.org/officeDocument/2006/relationships/slideLayout" Target="../slideLayouts/slideLayout154.xml"/><Relationship Id="rId35" Type="http://schemas.openxmlformats.org/officeDocument/2006/relationships/theme" Target="../theme/theme9.xml"/><Relationship Id="rId8" Type="http://schemas.openxmlformats.org/officeDocument/2006/relationships/slideLayout" Target="../slideLayouts/slideLayout132.xml"/><Relationship Id="rId3" Type="http://schemas.openxmlformats.org/officeDocument/2006/relationships/slideLayout" Target="../slideLayouts/slideLayout1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9248" y="2083305"/>
            <a:ext cx="7333503" cy="2691389"/>
          </a:xfrm>
          <a:prstGeom prst="rect">
            <a:avLst/>
          </a:prstGeom>
        </p:spPr>
      </p:pic>
      <p:sp>
        <p:nvSpPr>
          <p:cNvPr id="11" name="Rectangle 5"/>
          <p:cNvSpPr txBox="1">
            <a:spLocks noChangeArrowheads="1"/>
          </p:cNvSpPr>
          <p:nvPr/>
        </p:nvSpPr>
        <p:spPr bwMode="auto">
          <a:xfrm>
            <a:off x="4731663" y="6600908"/>
            <a:ext cx="2486346" cy="165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/>
          <a:lstStyle/>
          <a:p>
            <a:pPr algn="ctr">
              <a:lnSpc>
                <a:spcPct val="90000"/>
              </a:lnSpc>
              <a:spcAft>
                <a:spcPct val="30000"/>
              </a:spcAft>
            </a:pPr>
            <a:r>
              <a:rPr lang="en-US" sz="7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©2017 Avanade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6503879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3" r:id="rId1"/>
  </p:sldLayoutIdLst>
  <p:transition>
    <p:fade/>
  </p:transition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0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6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68537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5" r:id="rId2"/>
  </p:sldLayoutIdLst>
  <p:transition>
    <p:fade/>
  </p:transition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0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6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vanadeLogoNoTM_AWColor_RGB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639" y="6069204"/>
            <a:ext cx="1494933" cy="548639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60792" y="390719"/>
            <a:ext cx="10270415" cy="99834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0792" y="1524000"/>
            <a:ext cx="10270415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96600" y="6584960"/>
            <a:ext cx="457200" cy="26680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 i="0">
                <a:solidFill>
                  <a:schemeClr val="tx1">
                    <a:tint val="75000"/>
                  </a:schemeClr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fld id="{3847DB54-D037-B84F-B6F1-2E8DA40D09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5"/>
          <p:cNvSpPr txBox="1">
            <a:spLocks noChangeArrowheads="1"/>
          </p:cNvSpPr>
          <p:nvPr userDrawn="1"/>
        </p:nvSpPr>
        <p:spPr bwMode="auto">
          <a:xfrm>
            <a:off x="4665161" y="6260973"/>
            <a:ext cx="2486346" cy="165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/>
          <a:lstStyle/>
          <a:p>
            <a:pPr algn="ctr">
              <a:lnSpc>
                <a:spcPct val="90000"/>
              </a:lnSpc>
              <a:spcAft>
                <a:spcPct val="30000"/>
              </a:spcAft>
            </a:pPr>
            <a:r>
              <a:rPr lang="en-US" sz="700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©2017 Avanade Inc. All Rights Reserved.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960793" y="0"/>
            <a:ext cx="10270414" cy="203287"/>
          </a:xfrm>
          <a:prstGeom prst="rect">
            <a:avLst/>
          </a:prstGeom>
          <a:gradFill>
            <a:gsLst>
              <a:gs pos="80000">
                <a:srgbClr val="FF5800"/>
              </a:gs>
              <a:gs pos="0">
                <a:srgbClr val="FFB414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0931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0" r:id="rId1"/>
    <p:sldLayoutId id="2147483759" r:id="rId2"/>
    <p:sldLayoutId id="2147483761" r:id="rId3"/>
    <p:sldLayoutId id="2147483762" r:id="rId4"/>
    <p:sldLayoutId id="2147483763" r:id="rId5"/>
    <p:sldLayoutId id="2147483770" r:id="rId6"/>
    <p:sldLayoutId id="2147483771" r:id="rId7"/>
  </p:sldLayoutIdLst>
  <p:transition>
    <p:fade/>
  </p:transition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/>
        <a:buNone/>
        <a:defRPr sz="20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6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60792" y="390719"/>
            <a:ext cx="10270415" cy="99834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0792" y="1524000"/>
            <a:ext cx="10270415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96600" y="6584960"/>
            <a:ext cx="457200" cy="26680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 i="0">
                <a:solidFill>
                  <a:schemeClr val="tx1">
                    <a:tint val="75000"/>
                  </a:schemeClr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fld id="{3847DB54-D037-B84F-B6F1-2E8DA40D09A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 descr="AvanadeLogoNoTM_AWColor_RGB.png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639" y="6069204"/>
            <a:ext cx="1494933" cy="548639"/>
          </a:xfrm>
          <a:prstGeom prst="rect">
            <a:avLst/>
          </a:prstGeom>
        </p:spPr>
      </p:pic>
      <p:sp>
        <p:nvSpPr>
          <p:cNvPr id="11" name="Rectangle 5"/>
          <p:cNvSpPr txBox="1">
            <a:spLocks noChangeArrowheads="1"/>
          </p:cNvSpPr>
          <p:nvPr userDrawn="1"/>
        </p:nvSpPr>
        <p:spPr bwMode="auto">
          <a:xfrm>
            <a:off x="4665161" y="6260973"/>
            <a:ext cx="2486346" cy="165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/>
          <a:lstStyle/>
          <a:p>
            <a:pPr algn="ctr">
              <a:lnSpc>
                <a:spcPct val="90000"/>
              </a:lnSpc>
              <a:spcAft>
                <a:spcPct val="30000"/>
              </a:spcAft>
            </a:pPr>
            <a:r>
              <a:rPr lang="en-US" sz="700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©2017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960793" y="0"/>
            <a:ext cx="10270414" cy="203287"/>
          </a:xfrm>
          <a:prstGeom prst="rect">
            <a:avLst/>
          </a:prstGeom>
          <a:gradFill>
            <a:gsLst>
              <a:gs pos="80000">
                <a:srgbClr val="FF5800"/>
              </a:gs>
              <a:gs pos="0">
                <a:srgbClr val="FFB414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1194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50" r:id="rId2"/>
    <p:sldLayoutId id="2147483719" r:id="rId3"/>
    <p:sldLayoutId id="2147483722" r:id="rId4"/>
    <p:sldLayoutId id="2147483723" r:id="rId5"/>
  </p:sldLayoutIdLst>
  <p:transition>
    <p:fade/>
  </p:transition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/>
        <a:buNone/>
        <a:defRPr sz="20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6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60792" y="390719"/>
            <a:ext cx="10270415" cy="99834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0792" y="1524000"/>
            <a:ext cx="10270415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96600" y="6584960"/>
            <a:ext cx="457200" cy="26680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 i="0">
                <a:solidFill>
                  <a:schemeClr val="tx1">
                    <a:tint val="75000"/>
                  </a:schemeClr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fld id="{3847DB54-D037-B84F-B6F1-2E8DA40D09A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 descr="AvanadeLogoNoTM_AWColor_RGB.png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639" y="6069204"/>
            <a:ext cx="1494933" cy="548639"/>
          </a:xfrm>
          <a:prstGeom prst="rect">
            <a:avLst/>
          </a:prstGeom>
        </p:spPr>
      </p:pic>
      <p:sp>
        <p:nvSpPr>
          <p:cNvPr id="11" name="Rectangle 5"/>
          <p:cNvSpPr txBox="1">
            <a:spLocks noChangeArrowheads="1"/>
          </p:cNvSpPr>
          <p:nvPr userDrawn="1"/>
        </p:nvSpPr>
        <p:spPr bwMode="auto">
          <a:xfrm>
            <a:off x="4665161" y="6260973"/>
            <a:ext cx="2486346" cy="165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/>
          <a:lstStyle/>
          <a:p>
            <a:pPr algn="ctr">
              <a:lnSpc>
                <a:spcPct val="90000"/>
              </a:lnSpc>
              <a:spcAft>
                <a:spcPct val="30000"/>
              </a:spcAft>
            </a:pPr>
            <a:r>
              <a:rPr lang="en-US" sz="700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©2017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960793" y="0"/>
            <a:ext cx="10270414" cy="203287"/>
          </a:xfrm>
          <a:prstGeom prst="rect">
            <a:avLst/>
          </a:prstGeom>
          <a:gradFill>
            <a:gsLst>
              <a:gs pos="80000">
                <a:srgbClr val="FF5800"/>
              </a:gs>
              <a:gs pos="0">
                <a:srgbClr val="FFB414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0129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65" r:id="rId2"/>
    <p:sldLayoutId id="2147483767" r:id="rId3"/>
    <p:sldLayoutId id="2147483768" r:id="rId4"/>
    <p:sldLayoutId id="2147483769" r:id="rId5"/>
  </p:sldLayoutIdLst>
  <p:transition>
    <p:fade/>
  </p:transition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/>
        <a:buNone/>
        <a:defRPr sz="20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6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826BE242-0575-F94A-02EB-F9906DCF99A9}"/>
              </a:ext>
            </a:extLst>
      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333868" y="6226983"/>
            <a:ext cx="1494932" cy="548639"/>
          </a:xfrm>
          <a:prstGeom prst="rect">
            <a:avLst/>
          </a:prstGeom>
        </p:spPr>
      </p:pic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AE813AAD-BDF4-F4B5-7EFE-A4598EC4923E}"/>
              </a:ext>
            </a:extLst>
          </p:cNvPr>
          <p:cNvSpPr txBox="1">
            <a:spLocks/>
          </p:cNvSpPr>
          <p:nvPr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C691D375-04E8-4F9A-8ABB-2AAB9EE5542A}" type="datetimeyyyy">
              <a:rPr lang="en-US" sz="700" b="0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9C2B2890-FD5D-43D2-72F8-3E6AB1A4A786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96DAC541-7B7A-43D3-8B79-37D633B846F1}">
                <asvg:svgBlip xmlns:asvg="http://schemas.microsoft.com/office/drawing/2016/SVG/main" r:embed="rId40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10" name="Title Placeholder 9">
            <a:extLst>
              <a:ext uri="{FF2B5EF4-FFF2-40B4-BE49-F238E27FC236}">
                <a16:creationId xmlns:a16="http://schemas.microsoft.com/office/drawing/2014/main" id="{4FAB9342-1D84-D8BC-87C4-6DB196F3F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01400" cy="9864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Click to edit Master title style</a:t>
            </a:r>
            <a:endParaRPr lang="en-CA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31D94FF-8F42-5EC0-6C6F-814FAEE909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5400" y="1700808"/>
            <a:ext cx="11203200" cy="43008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Click to edit Master text styles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Second level</a:t>
            </a:r>
          </a:p>
          <a:p>
            <a: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Third level</a:t>
            </a:r>
          </a:p>
          <a:p>
            <a: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Fourth level</a:t>
            </a:r>
          </a:p>
          <a:p>
            <a: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Fifth level</a:t>
            </a:r>
            <a:endParaRPr lang="en-CA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895D35FF-E508-BA33-935D-019506790A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80576" y="6358386"/>
            <a:ext cx="37802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en-CA" sz="700" b="1" smtClean="0">
                <a:solidFill>
                  <a:schemeClr val="tx1"/>
                </a:solidFill>
                <a:latin typeface="Segoe UI Semibold" panose="020B0502040204020203" pitchFamily="34" charset="0"/>
                <a:ea typeface="+mn-ea"/>
                <a:cs typeface="Segoe UI Semibold" panose="020B0502040204020203" pitchFamily="34" charset="0"/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923143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7" r:id="rId1"/>
    <p:sldLayoutId id="2147483788" r:id="rId2"/>
    <p:sldLayoutId id="2147483789" r:id="rId3"/>
    <p:sldLayoutId id="2147483790" r:id="rId4"/>
    <p:sldLayoutId id="2147483791" r:id="rId5"/>
    <p:sldLayoutId id="2147483792" r:id="rId6"/>
    <p:sldLayoutId id="2147483793" r:id="rId7"/>
    <p:sldLayoutId id="2147483794" r:id="rId8"/>
    <p:sldLayoutId id="2147483795" r:id="rId9"/>
    <p:sldLayoutId id="2147483796" r:id="rId10"/>
    <p:sldLayoutId id="2147483797" r:id="rId11"/>
    <p:sldLayoutId id="2147483798" r:id="rId12"/>
    <p:sldLayoutId id="2147483799" r:id="rId13"/>
    <p:sldLayoutId id="2147483800" r:id="rId14"/>
    <p:sldLayoutId id="2147483801" r:id="rId15"/>
    <p:sldLayoutId id="2147483802" r:id="rId16"/>
    <p:sldLayoutId id="2147483803" r:id="rId17"/>
    <p:sldLayoutId id="2147483804" r:id="rId18"/>
    <p:sldLayoutId id="2147483805" r:id="rId19"/>
    <p:sldLayoutId id="2147483806" r:id="rId20"/>
    <p:sldLayoutId id="2147483807" r:id="rId21"/>
    <p:sldLayoutId id="2147483808" r:id="rId22"/>
    <p:sldLayoutId id="2147483809" r:id="rId23"/>
    <p:sldLayoutId id="2147483810" r:id="rId24"/>
    <p:sldLayoutId id="2147483811" r:id="rId25"/>
    <p:sldLayoutId id="2147483812" r:id="rId26"/>
    <p:sldLayoutId id="2147483813" r:id="rId27"/>
    <p:sldLayoutId id="2147483814" r:id="rId28"/>
    <p:sldLayoutId id="2147483815" r:id="rId29"/>
    <p:sldLayoutId id="2147483816" r:id="rId30"/>
    <p:sldLayoutId id="2147483817" r:id="rId31"/>
    <p:sldLayoutId id="2147483818" r:id="rId32"/>
    <p:sldLayoutId id="2147483819" r:id="rId33"/>
    <p:sldLayoutId id="2147483820" r:id="rId34"/>
    <p:sldLayoutId id="2147483821" r:id="rId35"/>
    <p:sldLayoutId id="2147483822" r:id="rId36"/>
  </p:sldLayoutIdLst>
  <p:hf hdr="0"/>
  <p:txStyles>
    <p:titleStyle>
      <a:lvl1pPr algn="l" defTabSz="1219170" rtl="0" eaLnBrk="1" latinLnBrk="0" hangingPunct="1">
        <a:lnSpc>
          <a:spcPct val="120000"/>
        </a:lnSpc>
        <a:spcBef>
          <a:spcPts val="267"/>
        </a:spcBef>
        <a:spcAft>
          <a:spcPts val="267"/>
        </a:spcAft>
        <a:buNone/>
        <a:defRPr lang="en-CA" sz="3200" b="1" kern="1200" baseline="0" smtClean="0">
          <a:solidFill>
            <a:schemeClr val="tx1"/>
          </a:solidFill>
          <a:latin typeface="Segoe UI" panose="020B0502040204020203" pitchFamily="34" charset="0"/>
          <a:ea typeface="+mj-ea"/>
          <a:cs typeface="Segoe UI" panose="020B0502040204020203" pitchFamily="34" charset="0"/>
        </a:defRPr>
      </a:lvl1pPr>
    </p:titleStyle>
    <p:bodyStyle>
      <a:lvl1pPr marL="0" indent="0" algn="l" defTabSz="1219170" rtl="0" eaLnBrk="1" latinLnBrk="0" hangingPunct="1">
        <a:lnSpc>
          <a:spcPct val="114000"/>
        </a:lnSpc>
        <a:spcBef>
          <a:spcPts val="800"/>
        </a:spcBef>
        <a:spcAft>
          <a:spcPts val="133"/>
        </a:spcAft>
        <a:buFont typeface="Arial" pitchFamily="34" charset="0"/>
        <a:buNone/>
        <a:defRPr lang="en-US" sz="2133" b="0" i="0" kern="1200" dirty="0" smtClean="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357708" indent="-237061" algn="l" defTabSz="1219170" rtl="0" eaLnBrk="1" latinLnBrk="0" hangingPunct="1">
        <a:lnSpc>
          <a:spcPct val="114000"/>
        </a:lnSpc>
        <a:spcBef>
          <a:spcPts val="267"/>
        </a:spcBef>
        <a:spcAft>
          <a:spcPts val="533"/>
        </a:spcAft>
        <a:buFont typeface="Arial" pitchFamily="34" charset="0"/>
        <a:buChar char="•"/>
        <a:defRPr lang="en-US" sz="2133" b="0" i="0" kern="1200" dirty="0" smtClean="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713300" indent="-251878" algn="l" defTabSz="1219170" rtl="0" eaLnBrk="1" latinLnBrk="0" hangingPunct="1">
        <a:lnSpc>
          <a:spcPct val="114000"/>
        </a:lnSpc>
        <a:spcBef>
          <a:spcPts val="133"/>
        </a:spcBef>
        <a:spcAft>
          <a:spcPts val="267"/>
        </a:spcAft>
        <a:buFont typeface="Arial" pitchFamily="34" charset="0"/>
        <a:buChar char="›"/>
        <a:defRPr lang="en-US" sz="2133" b="0" i="0" kern="1200" dirty="0" smtClean="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3pPr>
      <a:lvl4pPr marL="1447764" indent="-304792" algn="l" defTabSz="1219170" rtl="0" eaLnBrk="1" latinLnBrk="0" hangingPunct="1">
        <a:lnSpc>
          <a:spcPct val="114000"/>
        </a:lnSpc>
        <a:spcBef>
          <a:spcPts val="133"/>
        </a:spcBef>
        <a:spcAft>
          <a:spcPts val="533"/>
        </a:spcAft>
        <a:buFont typeface="Arial" pitchFamily="34" charset="0"/>
        <a:buChar char="»"/>
        <a:defRPr lang="en-US" sz="2133" b="0" i="0" kern="1200" dirty="0" smtClean="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4pPr>
      <a:lvl5pPr marL="1924003" indent="-230712" algn="l" defTabSz="1219170" rtl="0" eaLnBrk="1" latinLnBrk="0" hangingPunct="1">
        <a:lnSpc>
          <a:spcPct val="114000"/>
        </a:lnSpc>
        <a:spcBef>
          <a:spcPts val="133"/>
        </a:spcBef>
        <a:spcAft>
          <a:spcPts val="800"/>
        </a:spcAft>
        <a:buFont typeface="Arial" pitchFamily="34" charset="0"/>
        <a:buChar char="-"/>
        <a:defRPr lang="en-CA" sz="2133" b="0" i="0" kern="1200" dirty="0" smtClean="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984">
          <p15:clr>
            <a:srgbClr val="F26B43"/>
          </p15:clr>
        </p15:guide>
        <p15:guide id="3" pos="7344">
          <p15:clr>
            <a:srgbClr val="F26B43"/>
          </p15:clr>
        </p15:guide>
        <p15:guide id="4" orient="horz" pos="288">
          <p15:clr>
            <a:srgbClr val="F26B43"/>
          </p15:clr>
        </p15:guide>
        <p15:guide id="5" pos="271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826BE242-0575-F94A-02EB-F9906DCF99A9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333868" y="6226983"/>
            <a:ext cx="1494932" cy="548639"/>
          </a:xfrm>
          <a:prstGeom prst="rect">
            <a:avLst/>
          </a:prstGeom>
        </p:spPr>
      </p:pic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AE813AAD-BDF4-F4B5-7EFE-A4598EC4923E}"/>
              </a:ext>
            </a:extLst>
          </p:cNvPr>
          <p:cNvSpPr txBox="1">
            <a:spLocks/>
          </p:cNvSpPr>
          <p:nvPr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C691D375-04E8-4F9A-8ABB-2AAB9EE5542A}" type="datetimeyyyy">
              <a:rPr lang="en-US" sz="700" b="0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&lt;Confidential&gt;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9C2B2890-FD5D-43D2-72F8-3E6AB1A4A786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10" name="Title Placeholder 9">
            <a:extLst>
              <a:ext uri="{FF2B5EF4-FFF2-40B4-BE49-F238E27FC236}">
                <a16:creationId xmlns:a16="http://schemas.microsoft.com/office/drawing/2014/main" id="{4FAB9342-1D84-D8BC-87C4-6DB196F3F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01400" cy="9864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Click to edit Master title style</a:t>
            </a:r>
            <a:endParaRPr lang="en-CA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31D94FF-8F42-5EC0-6C6F-814FAEE909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5400" y="1700808"/>
            <a:ext cx="11203200" cy="43008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Click to edit Master text styles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Second level</a:t>
            </a:r>
          </a:p>
          <a:p>
            <a: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Third level</a:t>
            </a:r>
          </a:p>
          <a:p>
            <a: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Fourth level</a:t>
            </a:r>
          </a:p>
          <a:p>
            <a: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Fifth level</a:t>
            </a:r>
            <a:endParaRPr lang="en-CA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895D35FF-E508-BA33-935D-019506790A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80576" y="6358386"/>
            <a:ext cx="37802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en-CA" sz="700" b="1" smtClean="0">
                <a:solidFill>
                  <a:schemeClr val="tx1"/>
                </a:solidFill>
                <a:latin typeface="Segoe UI Semibold" panose="020B0502040204020203" pitchFamily="34" charset="0"/>
                <a:ea typeface="+mn-ea"/>
                <a:cs typeface="Segoe UI Semibold" panose="020B0502040204020203" pitchFamily="34" charset="0"/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3384431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6" r:id="rId1"/>
    <p:sldLayoutId id="2147483827" r:id="rId2"/>
    <p:sldLayoutId id="2147483828" r:id="rId3"/>
    <p:sldLayoutId id="2147483829" r:id="rId4"/>
    <p:sldLayoutId id="2147483830" r:id="rId5"/>
    <p:sldLayoutId id="2147483831" r:id="rId6"/>
    <p:sldLayoutId id="2147483832" r:id="rId7"/>
    <p:sldLayoutId id="2147483833" r:id="rId8"/>
    <p:sldLayoutId id="2147483834" r:id="rId9"/>
    <p:sldLayoutId id="2147483835" r:id="rId10"/>
    <p:sldLayoutId id="2147483836" r:id="rId11"/>
    <p:sldLayoutId id="2147483837" r:id="rId12"/>
    <p:sldLayoutId id="2147483838" r:id="rId13"/>
    <p:sldLayoutId id="2147483839" r:id="rId14"/>
    <p:sldLayoutId id="2147483840" r:id="rId15"/>
    <p:sldLayoutId id="2147483841" r:id="rId16"/>
    <p:sldLayoutId id="2147483842" r:id="rId17"/>
    <p:sldLayoutId id="2147483843" r:id="rId18"/>
    <p:sldLayoutId id="2147483844" r:id="rId19"/>
    <p:sldLayoutId id="2147483845" r:id="rId20"/>
    <p:sldLayoutId id="2147483846" r:id="rId21"/>
    <p:sldLayoutId id="2147483847" r:id="rId22"/>
    <p:sldLayoutId id="2147483848" r:id="rId23"/>
    <p:sldLayoutId id="2147483849" r:id="rId24"/>
    <p:sldLayoutId id="2147483850" r:id="rId25"/>
    <p:sldLayoutId id="2147483851" r:id="rId26"/>
    <p:sldLayoutId id="2147483852" r:id="rId27"/>
    <p:sldLayoutId id="2147483853" r:id="rId28"/>
    <p:sldLayoutId id="2147483854" r:id="rId29"/>
    <p:sldLayoutId id="2147483855" r:id="rId30"/>
    <p:sldLayoutId id="2147483856" r:id="rId31"/>
    <p:sldLayoutId id="2147483857" r:id="rId32"/>
    <p:sldLayoutId id="2147483858" r:id="rId33"/>
    <p:sldLayoutId id="2147483859" r:id="rId34"/>
  </p:sldLayoutIdLst>
  <p:hf hdr="0"/>
  <p:txStyles>
    <p:titleStyle>
      <a:lvl1pPr algn="l" defTabSz="1219170" rtl="0" eaLnBrk="1" latinLnBrk="0" hangingPunct="1">
        <a:lnSpc>
          <a:spcPct val="120000"/>
        </a:lnSpc>
        <a:spcBef>
          <a:spcPts val="267"/>
        </a:spcBef>
        <a:spcAft>
          <a:spcPts val="267"/>
        </a:spcAft>
        <a:buNone/>
        <a:defRPr lang="en-CA" sz="3200" b="1" kern="1200" baseline="0" smtClean="0">
          <a:solidFill>
            <a:schemeClr val="tx1"/>
          </a:solidFill>
          <a:latin typeface="Segoe UI" panose="020B0502040204020203" pitchFamily="34" charset="0"/>
          <a:ea typeface="+mj-ea"/>
          <a:cs typeface="Segoe UI" panose="020B0502040204020203" pitchFamily="34" charset="0"/>
        </a:defRPr>
      </a:lvl1pPr>
    </p:titleStyle>
    <p:bodyStyle>
      <a:lvl1pPr marL="0" indent="0" algn="l" defTabSz="1219170" rtl="0" eaLnBrk="1" latinLnBrk="0" hangingPunct="1">
        <a:lnSpc>
          <a:spcPct val="114000"/>
        </a:lnSpc>
        <a:spcBef>
          <a:spcPts val="800"/>
        </a:spcBef>
        <a:spcAft>
          <a:spcPts val="133"/>
        </a:spcAft>
        <a:buFont typeface="Arial" pitchFamily="34" charset="0"/>
        <a:buNone/>
        <a:defRPr lang="en-US" sz="2133" b="0" i="0" kern="1200" dirty="0" smtClean="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357708" indent="-237061" algn="l" defTabSz="1219170" rtl="0" eaLnBrk="1" latinLnBrk="0" hangingPunct="1">
        <a:lnSpc>
          <a:spcPct val="114000"/>
        </a:lnSpc>
        <a:spcBef>
          <a:spcPts val="267"/>
        </a:spcBef>
        <a:spcAft>
          <a:spcPts val="533"/>
        </a:spcAft>
        <a:buFont typeface="Arial" pitchFamily="34" charset="0"/>
        <a:buChar char="•"/>
        <a:defRPr lang="en-US" sz="2133" b="0" i="0" kern="1200" dirty="0" smtClean="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713300" indent="-251878" algn="l" defTabSz="1219170" rtl="0" eaLnBrk="1" latinLnBrk="0" hangingPunct="1">
        <a:lnSpc>
          <a:spcPct val="114000"/>
        </a:lnSpc>
        <a:spcBef>
          <a:spcPts val="133"/>
        </a:spcBef>
        <a:spcAft>
          <a:spcPts val="267"/>
        </a:spcAft>
        <a:buFont typeface="Arial" pitchFamily="34" charset="0"/>
        <a:buChar char="›"/>
        <a:defRPr lang="en-US" sz="2133" b="0" i="0" kern="1200" dirty="0" smtClean="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3pPr>
      <a:lvl4pPr marL="1447764" indent="-304792" algn="l" defTabSz="1219170" rtl="0" eaLnBrk="1" latinLnBrk="0" hangingPunct="1">
        <a:lnSpc>
          <a:spcPct val="114000"/>
        </a:lnSpc>
        <a:spcBef>
          <a:spcPts val="133"/>
        </a:spcBef>
        <a:spcAft>
          <a:spcPts val="533"/>
        </a:spcAft>
        <a:buFont typeface="Arial" pitchFamily="34" charset="0"/>
        <a:buChar char="»"/>
        <a:defRPr lang="en-US" sz="2133" b="0" i="0" kern="1200" dirty="0" smtClean="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4pPr>
      <a:lvl5pPr marL="1924003" indent="-230712" algn="l" defTabSz="1219170" rtl="0" eaLnBrk="1" latinLnBrk="0" hangingPunct="1">
        <a:lnSpc>
          <a:spcPct val="114000"/>
        </a:lnSpc>
        <a:spcBef>
          <a:spcPts val="133"/>
        </a:spcBef>
        <a:spcAft>
          <a:spcPts val="800"/>
        </a:spcAft>
        <a:buFont typeface="Arial" pitchFamily="34" charset="0"/>
        <a:buChar char="-"/>
        <a:defRPr lang="en-CA" sz="2133" b="0" i="0" kern="1200" dirty="0" smtClean="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984">
          <p15:clr>
            <a:srgbClr val="F26B43"/>
          </p15:clr>
        </p15:guide>
        <p15:guide id="3" pos="7344">
          <p15:clr>
            <a:srgbClr val="F26B43"/>
          </p15:clr>
        </p15:guide>
        <p15:guide id="4" orient="horz" pos="288">
          <p15:clr>
            <a:srgbClr val="F26B43"/>
          </p15:clr>
        </p15:guide>
        <p15:guide id="5" pos="271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826BE242-0575-F94A-02EB-F9906DCF99A9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333868" y="6226983"/>
            <a:ext cx="1494932" cy="548639"/>
          </a:xfrm>
          <a:prstGeom prst="rect">
            <a:avLst/>
          </a:prstGeom>
        </p:spPr>
      </p:pic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AE813AAD-BDF4-F4B5-7EFE-A4598EC4923E}"/>
              </a:ext>
            </a:extLst>
          </p:cNvPr>
          <p:cNvSpPr txBox="1">
            <a:spLocks/>
          </p:cNvSpPr>
          <p:nvPr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C691D375-04E8-4F9A-8ABB-2AAB9EE5542A}" type="datetimeyyyy">
              <a:rPr lang="en-US" sz="700" b="0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&lt;Highly Confidential&gt;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9C2B2890-FD5D-43D2-72F8-3E6AB1A4A786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10" name="Title Placeholder 9">
            <a:extLst>
              <a:ext uri="{FF2B5EF4-FFF2-40B4-BE49-F238E27FC236}">
                <a16:creationId xmlns:a16="http://schemas.microsoft.com/office/drawing/2014/main" id="{4FAB9342-1D84-D8BC-87C4-6DB196F3F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01400" cy="9864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Click to edit Master title style</a:t>
            </a:r>
            <a:endParaRPr lang="en-CA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31D94FF-8F42-5EC0-6C6F-814FAEE909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5400" y="1700808"/>
            <a:ext cx="11203200" cy="43008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Click to edit Master text styles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Second level</a:t>
            </a:r>
          </a:p>
          <a:p>
            <a: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Third level</a:t>
            </a:r>
          </a:p>
          <a:p>
            <a: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Fourth level</a:t>
            </a:r>
          </a:p>
          <a:p>
            <a: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Fifth level</a:t>
            </a:r>
            <a:endParaRPr lang="en-CA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895D35FF-E508-BA33-935D-019506790A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80576" y="6358386"/>
            <a:ext cx="37802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en-CA" sz="700" b="1" smtClean="0">
                <a:solidFill>
                  <a:schemeClr val="tx1"/>
                </a:solidFill>
                <a:latin typeface="Segoe UI Semibold" panose="020B0502040204020203" pitchFamily="34" charset="0"/>
                <a:ea typeface="+mn-ea"/>
                <a:cs typeface="Segoe UI Semibold" panose="020B0502040204020203" pitchFamily="34" charset="0"/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477293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1" r:id="rId1"/>
    <p:sldLayoutId id="2147483862" r:id="rId2"/>
    <p:sldLayoutId id="2147483863" r:id="rId3"/>
    <p:sldLayoutId id="2147483864" r:id="rId4"/>
    <p:sldLayoutId id="2147483865" r:id="rId5"/>
    <p:sldLayoutId id="2147483866" r:id="rId6"/>
    <p:sldLayoutId id="2147483867" r:id="rId7"/>
    <p:sldLayoutId id="2147483868" r:id="rId8"/>
    <p:sldLayoutId id="2147483869" r:id="rId9"/>
    <p:sldLayoutId id="2147483870" r:id="rId10"/>
    <p:sldLayoutId id="2147483871" r:id="rId11"/>
    <p:sldLayoutId id="2147483872" r:id="rId12"/>
    <p:sldLayoutId id="2147483873" r:id="rId13"/>
    <p:sldLayoutId id="2147483874" r:id="rId14"/>
    <p:sldLayoutId id="2147483875" r:id="rId15"/>
    <p:sldLayoutId id="2147483876" r:id="rId16"/>
    <p:sldLayoutId id="2147483877" r:id="rId17"/>
    <p:sldLayoutId id="2147483878" r:id="rId18"/>
    <p:sldLayoutId id="2147483879" r:id="rId19"/>
    <p:sldLayoutId id="2147483880" r:id="rId20"/>
    <p:sldLayoutId id="2147483881" r:id="rId21"/>
    <p:sldLayoutId id="2147483882" r:id="rId22"/>
    <p:sldLayoutId id="2147483883" r:id="rId23"/>
    <p:sldLayoutId id="2147483884" r:id="rId24"/>
    <p:sldLayoutId id="2147483885" r:id="rId25"/>
    <p:sldLayoutId id="2147483886" r:id="rId26"/>
    <p:sldLayoutId id="2147483887" r:id="rId27"/>
    <p:sldLayoutId id="2147483888" r:id="rId28"/>
    <p:sldLayoutId id="2147483889" r:id="rId29"/>
    <p:sldLayoutId id="2147483890" r:id="rId30"/>
    <p:sldLayoutId id="2147483891" r:id="rId31"/>
    <p:sldLayoutId id="2147483892" r:id="rId32"/>
    <p:sldLayoutId id="2147483893" r:id="rId33"/>
    <p:sldLayoutId id="2147483894" r:id="rId34"/>
  </p:sldLayoutIdLst>
  <p:hf hdr="0"/>
  <p:txStyles>
    <p:titleStyle>
      <a:lvl1pPr algn="l" defTabSz="1219170" rtl="0" eaLnBrk="1" latinLnBrk="0" hangingPunct="1">
        <a:lnSpc>
          <a:spcPct val="120000"/>
        </a:lnSpc>
        <a:spcBef>
          <a:spcPts val="267"/>
        </a:spcBef>
        <a:spcAft>
          <a:spcPts val="267"/>
        </a:spcAft>
        <a:buNone/>
        <a:defRPr lang="en-CA" sz="3200" b="1" kern="1200" baseline="0" smtClean="0">
          <a:solidFill>
            <a:schemeClr val="tx1"/>
          </a:solidFill>
          <a:latin typeface="Segoe UI" panose="020B0502040204020203" pitchFamily="34" charset="0"/>
          <a:ea typeface="+mj-ea"/>
          <a:cs typeface="Segoe UI" panose="020B0502040204020203" pitchFamily="34" charset="0"/>
        </a:defRPr>
      </a:lvl1pPr>
    </p:titleStyle>
    <p:bodyStyle>
      <a:lvl1pPr marL="0" indent="0" algn="l" defTabSz="1219170" rtl="0" eaLnBrk="1" latinLnBrk="0" hangingPunct="1">
        <a:lnSpc>
          <a:spcPct val="114000"/>
        </a:lnSpc>
        <a:spcBef>
          <a:spcPts val="800"/>
        </a:spcBef>
        <a:spcAft>
          <a:spcPts val="133"/>
        </a:spcAft>
        <a:buFont typeface="Arial" pitchFamily="34" charset="0"/>
        <a:buNone/>
        <a:defRPr lang="en-US" sz="2133" b="0" i="0" kern="1200" dirty="0" smtClean="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357708" indent="-237061" algn="l" defTabSz="1219170" rtl="0" eaLnBrk="1" latinLnBrk="0" hangingPunct="1">
        <a:lnSpc>
          <a:spcPct val="114000"/>
        </a:lnSpc>
        <a:spcBef>
          <a:spcPts val="267"/>
        </a:spcBef>
        <a:spcAft>
          <a:spcPts val="533"/>
        </a:spcAft>
        <a:buFont typeface="Arial" pitchFamily="34" charset="0"/>
        <a:buChar char="•"/>
        <a:defRPr lang="en-US" sz="2133" b="0" i="0" kern="1200" dirty="0" smtClean="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713300" indent="-251878" algn="l" defTabSz="1219170" rtl="0" eaLnBrk="1" latinLnBrk="0" hangingPunct="1">
        <a:lnSpc>
          <a:spcPct val="114000"/>
        </a:lnSpc>
        <a:spcBef>
          <a:spcPts val="133"/>
        </a:spcBef>
        <a:spcAft>
          <a:spcPts val="267"/>
        </a:spcAft>
        <a:buFont typeface="Arial" pitchFamily="34" charset="0"/>
        <a:buChar char="›"/>
        <a:defRPr lang="en-US" sz="2133" b="0" i="0" kern="1200" dirty="0" smtClean="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3pPr>
      <a:lvl4pPr marL="1447764" indent="-304792" algn="l" defTabSz="1219170" rtl="0" eaLnBrk="1" latinLnBrk="0" hangingPunct="1">
        <a:lnSpc>
          <a:spcPct val="114000"/>
        </a:lnSpc>
        <a:spcBef>
          <a:spcPts val="133"/>
        </a:spcBef>
        <a:spcAft>
          <a:spcPts val="533"/>
        </a:spcAft>
        <a:buFont typeface="Arial" pitchFamily="34" charset="0"/>
        <a:buChar char="»"/>
        <a:defRPr lang="en-US" sz="2133" b="0" i="0" kern="1200" dirty="0" smtClean="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4pPr>
      <a:lvl5pPr marL="1924003" indent="-230712" algn="l" defTabSz="1219170" rtl="0" eaLnBrk="1" latinLnBrk="0" hangingPunct="1">
        <a:lnSpc>
          <a:spcPct val="114000"/>
        </a:lnSpc>
        <a:spcBef>
          <a:spcPts val="133"/>
        </a:spcBef>
        <a:spcAft>
          <a:spcPts val="800"/>
        </a:spcAft>
        <a:buFont typeface="Arial" pitchFamily="34" charset="0"/>
        <a:buChar char="-"/>
        <a:defRPr lang="en-CA" sz="2133" b="0" i="0" kern="1200" dirty="0" smtClean="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984">
          <p15:clr>
            <a:srgbClr val="F26B43"/>
          </p15:clr>
        </p15:guide>
        <p15:guide id="3" pos="7344">
          <p15:clr>
            <a:srgbClr val="F26B43"/>
          </p15:clr>
        </p15:guide>
        <p15:guide id="4" orient="horz" pos="288">
          <p15:clr>
            <a:srgbClr val="F26B43"/>
          </p15:clr>
        </p15:guide>
        <p15:guide id="5" pos="271">
          <p15:clr>
            <a:srgbClr val="F26B43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826BE242-0575-F94A-02EB-F9906DCF99A9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333868" y="6226983"/>
            <a:ext cx="1494932" cy="548639"/>
          </a:xfrm>
          <a:prstGeom prst="rect">
            <a:avLst/>
          </a:prstGeom>
        </p:spPr>
      </p:pic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AE813AAD-BDF4-F4B5-7EFE-A4598EC4923E}"/>
              </a:ext>
            </a:extLst>
          </p:cNvPr>
          <p:cNvSpPr txBox="1">
            <a:spLocks/>
          </p:cNvSpPr>
          <p:nvPr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C691D375-04E8-4F9A-8ABB-2AAB9EE5542A}" type="datetimeyyyy">
              <a:rPr lang="en-US" sz="700" b="0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&lt;Restricted&gt;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9C2B2890-FD5D-43D2-72F8-3E6AB1A4A786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10" name="Title Placeholder 9">
            <a:extLst>
              <a:ext uri="{FF2B5EF4-FFF2-40B4-BE49-F238E27FC236}">
                <a16:creationId xmlns:a16="http://schemas.microsoft.com/office/drawing/2014/main" id="{4FAB9342-1D84-D8BC-87C4-6DB196F3F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01400" cy="9864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Click to edit Master title style</a:t>
            </a:r>
            <a:endParaRPr lang="en-CA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31D94FF-8F42-5EC0-6C6F-814FAEE909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5400" y="1700808"/>
            <a:ext cx="11203200" cy="43008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Click to edit Master text styles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Second level</a:t>
            </a:r>
          </a:p>
          <a:p>
            <a: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Third level</a:t>
            </a:r>
          </a:p>
          <a:p>
            <a: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Fourth level</a:t>
            </a:r>
          </a:p>
          <a:p>
            <a: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Fifth level</a:t>
            </a:r>
            <a:endParaRPr lang="en-CA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895D35FF-E508-BA33-935D-019506790A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80576" y="6358386"/>
            <a:ext cx="37802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en-CA" sz="700" b="1" smtClean="0">
                <a:solidFill>
                  <a:schemeClr val="tx1"/>
                </a:solidFill>
                <a:latin typeface="Segoe UI Semibold" panose="020B0502040204020203" pitchFamily="34" charset="0"/>
                <a:ea typeface="+mn-ea"/>
                <a:cs typeface="Segoe UI Semibold" panose="020B0502040204020203" pitchFamily="34" charset="0"/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90270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6" r:id="rId1"/>
    <p:sldLayoutId id="2147483897" r:id="rId2"/>
    <p:sldLayoutId id="2147483898" r:id="rId3"/>
    <p:sldLayoutId id="2147483899" r:id="rId4"/>
    <p:sldLayoutId id="2147483900" r:id="rId5"/>
    <p:sldLayoutId id="2147483901" r:id="rId6"/>
    <p:sldLayoutId id="2147483902" r:id="rId7"/>
    <p:sldLayoutId id="2147483903" r:id="rId8"/>
    <p:sldLayoutId id="2147483904" r:id="rId9"/>
    <p:sldLayoutId id="2147483905" r:id="rId10"/>
    <p:sldLayoutId id="2147483906" r:id="rId11"/>
    <p:sldLayoutId id="2147483907" r:id="rId12"/>
    <p:sldLayoutId id="2147483908" r:id="rId13"/>
    <p:sldLayoutId id="2147483909" r:id="rId14"/>
    <p:sldLayoutId id="2147483910" r:id="rId15"/>
    <p:sldLayoutId id="2147483911" r:id="rId16"/>
    <p:sldLayoutId id="2147483912" r:id="rId17"/>
    <p:sldLayoutId id="2147483913" r:id="rId18"/>
    <p:sldLayoutId id="2147483914" r:id="rId19"/>
    <p:sldLayoutId id="2147483915" r:id="rId20"/>
    <p:sldLayoutId id="2147483916" r:id="rId21"/>
    <p:sldLayoutId id="2147483917" r:id="rId22"/>
    <p:sldLayoutId id="2147483918" r:id="rId23"/>
    <p:sldLayoutId id="2147483919" r:id="rId24"/>
    <p:sldLayoutId id="2147483920" r:id="rId25"/>
    <p:sldLayoutId id="2147483921" r:id="rId26"/>
    <p:sldLayoutId id="2147483922" r:id="rId27"/>
    <p:sldLayoutId id="2147483923" r:id="rId28"/>
    <p:sldLayoutId id="2147483924" r:id="rId29"/>
    <p:sldLayoutId id="2147483925" r:id="rId30"/>
    <p:sldLayoutId id="2147483926" r:id="rId31"/>
    <p:sldLayoutId id="2147483927" r:id="rId32"/>
    <p:sldLayoutId id="2147483928" r:id="rId33"/>
    <p:sldLayoutId id="2147483929" r:id="rId34"/>
  </p:sldLayoutIdLst>
  <p:hf hdr="0"/>
  <p:txStyles>
    <p:titleStyle>
      <a:lvl1pPr algn="l" defTabSz="1219170" rtl="0" eaLnBrk="1" latinLnBrk="0" hangingPunct="1">
        <a:lnSpc>
          <a:spcPct val="120000"/>
        </a:lnSpc>
        <a:spcBef>
          <a:spcPts val="267"/>
        </a:spcBef>
        <a:spcAft>
          <a:spcPts val="267"/>
        </a:spcAft>
        <a:buNone/>
        <a:defRPr lang="en-CA" sz="3200" b="1" kern="1200" baseline="0" smtClean="0">
          <a:solidFill>
            <a:schemeClr val="tx1"/>
          </a:solidFill>
          <a:latin typeface="Segoe UI" panose="020B0502040204020203" pitchFamily="34" charset="0"/>
          <a:ea typeface="+mj-ea"/>
          <a:cs typeface="Segoe UI" panose="020B0502040204020203" pitchFamily="34" charset="0"/>
        </a:defRPr>
      </a:lvl1pPr>
    </p:titleStyle>
    <p:bodyStyle>
      <a:lvl1pPr marL="0" indent="0" algn="l" defTabSz="1219170" rtl="0" eaLnBrk="1" latinLnBrk="0" hangingPunct="1">
        <a:lnSpc>
          <a:spcPct val="114000"/>
        </a:lnSpc>
        <a:spcBef>
          <a:spcPts val="800"/>
        </a:spcBef>
        <a:spcAft>
          <a:spcPts val="133"/>
        </a:spcAft>
        <a:buFont typeface="Arial" pitchFamily="34" charset="0"/>
        <a:buNone/>
        <a:defRPr lang="en-US" sz="2133" b="0" i="0" kern="1200" dirty="0" smtClean="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357708" indent="-237061" algn="l" defTabSz="1219170" rtl="0" eaLnBrk="1" latinLnBrk="0" hangingPunct="1">
        <a:lnSpc>
          <a:spcPct val="114000"/>
        </a:lnSpc>
        <a:spcBef>
          <a:spcPts val="267"/>
        </a:spcBef>
        <a:spcAft>
          <a:spcPts val="533"/>
        </a:spcAft>
        <a:buFont typeface="Arial" pitchFamily="34" charset="0"/>
        <a:buChar char="•"/>
        <a:defRPr lang="en-US" sz="2133" b="0" i="0" kern="1200" dirty="0" smtClean="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713300" indent="-251878" algn="l" defTabSz="1219170" rtl="0" eaLnBrk="1" latinLnBrk="0" hangingPunct="1">
        <a:lnSpc>
          <a:spcPct val="114000"/>
        </a:lnSpc>
        <a:spcBef>
          <a:spcPts val="133"/>
        </a:spcBef>
        <a:spcAft>
          <a:spcPts val="267"/>
        </a:spcAft>
        <a:buFont typeface="Arial" pitchFamily="34" charset="0"/>
        <a:buChar char="›"/>
        <a:defRPr lang="en-US" sz="2133" b="0" i="0" kern="1200" dirty="0" smtClean="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3pPr>
      <a:lvl4pPr marL="1447764" indent="-304792" algn="l" defTabSz="1219170" rtl="0" eaLnBrk="1" latinLnBrk="0" hangingPunct="1">
        <a:lnSpc>
          <a:spcPct val="114000"/>
        </a:lnSpc>
        <a:spcBef>
          <a:spcPts val="133"/>
        </a:spcBef>
        <a:spcAft>
          <a:spcPts val="533"/>
        </a:spcAft>
        <a:buFont typeface="Arial" pitchFamily="34" charset="0"/>
        <a:buChar char="»"/>
        <a:defRPr lang="en-US" sz="2133" b="0" i="0" kern="1200" dirty="0" smtClean="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4pPr>
      <a:lvl5pPr marL="1924003" indent="-230712" algn="l" defTabSz="1219170" rtl="0" eaLnBrk="1" latinLnBrk="0" hangingPunct="1">
        <a:lnSpc>
          <a:spcPct val="114000"/>
        </a:lnSpc>
        <a:spcBef>
          <a:spcPts val="133"/>
        </a:spcBef>
        <a:spcAft>
          <a:spcPts val="800"/>
        </a:spcAft>
        <a:buFont typeface="Arial" pitchFamily="34" charset="0"/>
        <a:buChar char="-"/>
        <a:defRPr lang="en-CA" sz="2133" b="0" i="0" kern="1200" dirty="0" smtClean="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984">
          <p15:clr>
            <a:srgbClr val="F26B43"/>
          </p15:clr>
        </p15:guide>
        <p15:guide id="3" pos="7344">
          <p15:clr>
            <a:srgbClr val="F26B43"/>
          </p15:clr>
        </p15:guide>
        <p15:guide id="4" orient="horz" pos="288">
          <p15:clr>
            <a:srgbClr val="F26B43"/>
          </p15:clr>
        </p15:guide>
        <p15:guide id="5" pos="27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8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5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1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1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dotnet/api/system.collections.stack?view=netframework-4.7.1" TargetMode="External"/><Relationship Id="rId2" Type="http://schemas.openxmlformats.org/officeDocument/2006/relationships/hyperlink" Target="https://docs.microsoft.com/en-us/dotnet/api/system.collections.queue?view=netframework-4.7.1" TargetMode="External"/><Relationship Id="rId1" Type="http://schemas.openxmlformats.org/officeDocument/2006/relationships/slideLayout" Target="../slideLayouts/slideLayout81.xml"/><Relationship Id="rId5" Type="http://schemas.openxmlformats.org/officeDocument/2006/relationships/hyperlink" Target="https://docs.microsoft.com/en-us/dotnet/api/system.collections.concurrent.concurrentstack-1?view=netframework-4.7.1" TargetMode="External"/><Relationship Id="rId4" Type="http://schemas.openxmlformats.org/officeDocument/2006/relationships/hyperlink" Target="https://docs.microsoft.com/en-us/dotnet/api/system.collections.concurrent.concurrentqueue-1?view=netframework-4.7.1" TargetMode="Externa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0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microsoft.com/en-us/dotnet/api/system.array" TargetMode="External"/><Relationship Id="rId13" Type="http://schemas.openxmlformats.org/officeDocument/2006/relationships/hyperlink" Target="https://docs.microsoft.com/en-us/dotnet/api/system.collections.queue" TargetMode="External"/><Relationship Id="rId18" Type="http://schemas.openxmlformats.org/officeDocument/2006/relationships/hyperlink" Target="https://docs.microsoft.com/en-us/dotnet/api/system.collections.concurrent.concurrentstack-1" TargetMode="External"/><Relationship Id="rId26" Type="http://schemas.openxmlformats.org/officeDocument/2006/relationships/hyperlink" Target="https://docs.microsoft.com/en-us/dotnet/api/system.collections.immutable.immutablesorteddictionary-2" TargetMode="External"/><Relationship Id="rId3" Type="http://schemas.openxmlformats.org/officeDocument/2006/relationships/hyperlink" Target="https://docs.microsoft.com/en-us/dotnet/api/system.collections.hashtable" TargetMode="External"/><Relationship Id="rId21" Type="http://schemas.openxmlformats.org/officeDocument/2006/relationships/hyperlink" Target="https://docs.microsoft.com/en-us/dotnet/api/system.componentmodel.inotifypropertychanged" TargetMode="External"/><Relationship Id="rId7" Type="http://schemas.openxmlformats.org/officeDocument/2006/relationships/hyperlink" Target="https://docs.microsoft.com/en-us/dotnet/api/system.collections.generic.list-1" TargetMode="External"/><Relationship Id="rId12" Type="http://schemas.openxmlformats.org/officeDocument/2006/relationships/hyperlink" Target="https://docs.microsoft.com/en-us/dotnet/api/system.collections.generic.queue-1" TargetMode="External"/><Relationship Id="rId17" Type="http://schemas.openxmlformats.org/officeDocument/2006/relationships/hyperlink" Target="https://docs.microsoft.com/en-us/dotnet/api/system.collections.stack" TargetMode="External"/><Relationship Id="rId25" Type="http://schemas.openxmlformats.org/officeDocument/2006/relationships/hyperlink" Target="https://docs.microsoft.com/en-us/dotnet/api/system.collections.sortedlist" TargetMode="External"/><Relationship Id="rId2" Type="http://schemas.openxmlformats.org/officeDocument/2006/relationships/hyperlink" Target="https://docs.microsoft.com/en-us/dotnet/api/system.collections.generic.dictionary-2" TargetMode="External"/><Relationship Id="rId16" Type="http://schemas.openxmlformats.org/officeDocument/2006/relationships/hyperlink" Target="https://docs.microsoft.com/en-us/dotnet/api/system.collections.generic.stack-1" TargetMode="External"/><Relationship Id="rId20" Type="http://schemas.openxmlformats.org/officeDocument/2006/relationships/hyperlink" Target="https://docs.microsoft.com/en-us/dotnet/api/system.collections.generic.linkedlist-1" TargetMode="External"/><Relationship Id="rId29" Type="http://schemas.openxmlformats.org/officeDocument/2006/relationships/hyperlink" Target="https://docs.microsoft.com/en-us/dotnet/api/system.collections.generic.sortedset-1" TargetMode="External"/><Relationship Id="rId1" Type="http://schemas.openxmlformats.org/officeDocument/2006/relationships/slideLayout" Target="../slideLayouts/slideLayout81.xml"/><Relationship Id="rId6" Type="http://schemas.openxmlformats.org/officeDocument/2006/relationships/hyperlink" Target="https://docs.microsoft.com/en-us/dotnet/api/system.collections.immutable.immutabledictionary-2" TargetMode="External"/><Relationship Id="rId11" Type="http://schemas.openxmlformats.org/officeDocument/2006/relationships/hyperlink" Target="https://docs.microsoft.com/en-us/dotnet/api/system.collections.immutable.immutablearray" TargetMode="External"/><Relationship Id="rId24" Type="http://schemas.openxmlformats.org/officeDocument/2006/relationships/hyperlink" Target="https://docs.microsoft.com/en-us/dotnet/api/system.collections.generic.sortedlist-2" TargetMode="External"/><Relationship Id="rId5" Type="http://schemas.openxmlformats.org/officeDocument/2006/relationships/hyperlink" Target="https://docs.microsoft.com/en-us/dotnet/api/system.collections.objectmodel.readonlydictionary-2" TargetMode="External"/><Relationship Id="rId15" Type="http://schemas.openxmlformats.org/officeDocument/2006/relationships/hyperlink" Target="https://docs.microsoft.com/en-us/dotnet/api/system.collections.immutable.immutablequeue-1" TargetMode="External"/><Relationship Id="rId23" Type="http://schemas.openxmlformats.org/officeDocument/2006/relationships/hyperlink" Target="https://docs.microsoft.com/en-us/dotnet/api/system.collections.objectmodel.observablecollection-1" TargetMode="External"/><Relationship Id="rId28" Type="http://schemas.openxmlformats.org/officeDocument/2006/relationships/hyperlink" Target="https://docs.microsoft.com/en-us/dotnet/api/system.collections.generic.hashset-1" TargetMode="External"/><Relationship Id="rId10" Type="http://schemas.openxmlformats.org/officeDocument/2006/relationships/hyperlink" Target="https://docs.microsoft.com/en-us/dotnet/api/system.collections.immutable.immutablelist-1" TargetMode="External"/><Relationship Id="rId19" Type="http://schemas.openxmlformats.org/officeDocument/2006/relationships/hyperlink" Target="https://docs.microsoft.com/en-us/dotnet/api/system.collections.immutable.immutablestack-1" TargetMode="External"/><Relationship Id="rId4" Type="http://schemas.openxmlformats.org/officeDocument/2006/relationships/hyperlink" Target="https://docs.microsoft.com/en-us/dotnet/api/system.collections.concurrent.concurrentdictionary-2" TargetMode="External"/><Relationship Id="rId9" Type="http://schemas.openxmlformats.org/officeDocument/2006/relationships/hyperlink" Target="https://docs.microsoft.com/en-us/dotnet/api/system.collections.arraylist" TargetMode="External"/><Relationship Id="rId14" Type="http://schemas.openxmlformats.org/officeDocument/2006/relationships/hyperlink" Target="https://docs.microsoft.com/en-us/dotnet/api/system.collections.concurrent.concurrentqueue-1" TargetMode="External"/><Relationship Id="rId22" Type="http://schemas.openxmlformats.org/officeDocument/2006/relationships/hyperlink" Target="https://docs.microsoft.com/en-us/dotnet/api/system.collections.specialized.inotifycollectionchanged" TargetMode="External"/><Relationship Id="rId27" Type="http://schemas.openxmlformats.org/officeDocument/2006/relationships/hyperlink" Target="https://docs.microsoft.com/en-us/dotnet/api/system.collections.immutable.immutablesortedset-1" TargetMode="External"/><Relationship Id="rId30" Type="http://schemas.openxmlformats.org/officeDocument/2006/relationships/hyperlink" Target="https://docs.microsoft.com/en-us/dotnet/api/system.collections.immutable.immutablehashset-1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4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0F00AA-6261-D382-1123-5FD256D9E8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539" y="3870006"/>
            <a:ext cx="8207277" cy="1527097"/>
          </a:xfrm>
        </p:spPr>
        <p:txBody>
          <a:bodyPr>
            <a:normAutofit/>
          </a:bodyPr>
          <a:lstStyle/>
          <a:p>
            <a:r>
              <a:rPr lang="en-US" dirty="0"/>
              <a:t>C# Professional Level 1</a:t>
            </a:r>
            <a:br>
              <a:rPr lang="en-US" dirty="0"/>
            </a:b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r-FR" dirty="0"/>
              <a:t>Collections</a:t>
            </a:r>
          </a:p>
        </p:txBody>
      </p:sp>
    </p:spTree>
    <p:extLst>
      <p:ext uri="{BB962C8B-B14F-4D97-AF65-F5344CB8AC3E}">
        <p14:creationId xmlns:p14="http://schemas.microsoft.com/office/powerpoint/2010/main" val="33099035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C4FE695A-75E5-9A42-0C6D-BF161D22792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Using generic collections gives you the automatic benefit of type safety without having to derive from a base collection type and implement type-specific members. Generic collection types generally work better than corresponding non-generic collection types (and better than types derived from </a:t>
            </a:r>
            <a:r>
              <a:rPr lang="en-US" dirty="0" err="1"/>
              <a:t>nongeneric</a:t>
            </a:r>
            <a:r>
              <a:rPr lang="en-US" dirty="0"/>
              <a:t> base collection types) when the collection elements are value types, because with generics, there is no need to box the elements.</a:t>
            </a:r>
            <a:endParaRPr lang="fr-FR" dirty="0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39D3352C-3B33-CAF2-BD80-A89089098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to use generic collections ?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740116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://sendaiben.org/wp-content/uploads/2013/12/shopping-list.jpg">
            <a:extLst>
              <a:ext uri="{FF2B5EF4-FFF2-40B4-BE49-F238E27FC236}">
                <a16:creationId xmlns:a16="http://schemas.microsoft.com/office/drawing/2014/main" id="{EE0179FA-0AFD-4461-8452-B9CDE51B06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55580" y="3429000"/>
            <a:ext cx="3953034" cy="2632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 Placeholder 1">
            <a:extLst>
              <a:ext uri="{FF2B5EF4-FFF2-40B4-BE49-F238E27FC236}">
                <a16:creationId xmlns:a16="http://schemas.microsoft.com/office/drawing/2014/main" id="{9AC39166-6341-114B-2885-497DD6F1E157}"/>
              </a:ext>
            </a:extLst>
          </p:cNvPr>
          <p:cNvSpPr txBox="1">
            <a:spLocks/>
          </p:cNvSpPr>
          <p:nvPr/>
        </p:nvSpPr>
        <p:spPr>
          <a:xfrm>
            <a:off x="1083386" y="2992375"/>
            <a:ext cx="10524898" cy="10808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lang="en-US" sz="2133" b="0" i="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357708" indent="-237061" algn="l" defTabSz="12191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 lang="en-US" sz="2133" b="0" i="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713300" indent="-251878" algn="l" defTabSz="12191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›"/>
              <a:defRPr lang="en-US" sz="2133" b="0" i="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1447764" indent="-304792" algn="l" defTabSz="12191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»"/>
              <a:defRPr lang="en-US" sz="2133" b="0" i="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1924003" indent="-230712" algn="l" defTabSz="12191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-"/>
              <a:defRPr lang="en-CA" sz="2133" b="0" i="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4400" dirty="0"/>
              <a:t>var </a:t>
            </a:r>
            <a:r>
              <a:rPr lang="fr-FR" sz="4400" dirty="0" err="1"/>
              <a:t>oList</a:t>
            </a:r>
            <a:r>
              <a:rPr lang="fr-FR" sz="4400" dirty="0"/>
              <a:t> = new </a:t>
            </a:r>
            <a:r>
              <a:rPr lang="fr-FR" sz="4400" dirty="0">
                <a:solidFill>
                  <a:schemeClr val="tx2"/>
                </a:solidFill>
              </a:rPr>
              <a:t>List</a:t>
            </a:r>
            <a:r>
              <a:rPr lang="fr-FR" sz="4400" dirty="0"/>
              <a:t>&lt;</a:t>
            </a:r>
            <a:r>
              <a:rPr lang="fr-FR" sz="4400" dirty="0">
                <a:solidFill>
                  <a:schemeClr val="tx2"/>
                </a:solidFill>
              </a:rPr>
              <a:t>T</a:t>
            </a:r>
            <a:r>
              <a:rPr lang="fr-FR" sz="4400" dirty="0"/>
              <a:t>&gt;()</a:t>
            </a:r>
          </a:p>
        </p:txBody>
      </p:sp>
    </p:spTree>
    <p:extLst>
      <p:ext uri="{BB962C8B-B14F-4D97-AF65-F5344CB8AC3E}">
        <p14:creationId xmlns:p14="http://schemas.microsoft.com/office/powerpoint/2010/main" val="19410713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2F89D0D-029A-40FD-B1C9-5ED67B47CE6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 anchor="ctr"/>
          <a:lstStyle/>
          <a:p>
            <a:r>
              <a:rPr lang="en-US" sz="2400" dirty="0"/>
              <a:t>A list is at first glance similar to an array: </a:t>
            </a:r>
            <a:r>
              <a:rPr lang="en-US" sz="2400" b="1" dirty="0">
                <a:solidFill>
                  <a:schemeClr val="tx2"/>
                </a:solidFill>
              </a:rPr>
              <a:t>It stores objects of a given type</a:t>
            </a:r>
            <a:r>
              <a:rPr lang="en-US" sz="2400" dirty="0"/>
              <a:t>. </a:t>
            </a:r>
            <a:br>
              <a:rPr lang="en-US" sz="2400" dirty="0"/>
            </a:br>
            <a:r>
              <a:rPr lang="en-US" sz="2400" dirty="0"/>
              <a:t>There are, however, significant differences between the two. </a:t>
            </a:r>
          </a:p>
          <a:p>
            <a:endParaRPr lang="en-US" sz="2400" dirty="0"/>
          </a:p>
          <a:p>
            <a:r>
              <a:rPr lang="en-US" sz="2400" dirty="0"/>
              <a:t>First, the size of a table is fixed while the </a:t>
            </a:r>
            <a:r>
              <a:rPr lang="en-US" sz="2400" b="1" dirty="0">
                <a:solidFill>
                  <a:schemeClr val="tx2"/>
                </a:solidFill>
              </a:rPr>
              <a:t>size of a list</a:t>
            </a:r>
            <a:r>
              <a:rPr lang="en-US" sz="2400" dirty="0"/>
              <a:t> is </a:t>
            </a:r>
            <a:r>
              <a:rPr lang="en-US" sz="2400" b="1" dirty="0">
                <a:solidFill>
                  <a:schemeClr val="tx2"/>
                </a:solidFill>
              </a:rPr>
              <a:t>variable</a:t>
            </a:r>
            <a:r>
              <a:rPr lang="en-US" sz="2400" dirty="0"/>
              <a:t>: 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2200" dirty="0"/>
              <a:t>You can </a:t>
            </a:r>
            <a:r>
              <a:rPr lang="en-US" sz="2200" b="1" dirty="0">
                <a:solidFill>
                  <a:schemeClr val="tx2"/>
                </a:solidFill>
              </a:rPr>
              <a:t>add</a:t>
            </a:r>
            <a:r>
              <a:rPr lang="en-US" sz="2200" dirty="0"/>
              <a:t> or </a:t>
            </a:r>
            <a:r>
              <a:rPr lang="en-US" sz="2200" b="1" dirty="0">
                <a:solidFill>
                  <a:schemeClr val="tx2"/>
                </a:solidFill>
              </a:rPr>
              <a:t>remove</a:t>
            </a:r>
            <a:r>
              <a:rPr lang="en-US" sz="2200" dirty="0"/>
              <a:t> items whenever you want. </a:t>
            </a:r>
          </a:p>
          <a:p>
            <a:endParaRPr lang="en-US" sz="2400" dirty="0"/>
          </a:p>
          <a:p>
            <a:r>
              <a:rPr lang="en-US" sz="2400" dirty="0"/>
              <a:t>In addition, once a table is created, you have "fixed" boxes; In a list, the </a:t>
            </a:r>
            <a:r>
              <a:rPr lang="en-US" sz="2400" b="1" dirty="0">
                <a:solidFill>
                  <a:schemeClr val="tx2"/>
                </a:solidFill>
              </a:rPr>
              <a:t>order</a:t>
            </a:r>
            <a:r>
              <a:rPr lang="en-US" sz="2400" dirty="0"/>
              <a:t> of the elements </a:t>
            </a:r>
            <a:r>
              <a:rPr lang="en-US" sz="2400" b="1" dirty="0">
                <a:solidFill>
                  <a:schemeClr val="tx2"/>
                </a:solidFill>
              </a:rPr>
              <a:t>can be changed as you want</a:t>
            </a:r>
            <a:r>
              <a:rPr lang="en-US" sz="2400" dirty="0"/>
              <a:t>.</a:t>
            </a:r>
            <a:endParaRPr lang="fr-FR" sz="24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DCE0582-BC3A-4946-84BE-088BF7588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>
                <a:solidFill>
                  <a:schemeClr val="tx2"/>
                </a:solidFill>
              </a:rPr>
              <a:t>List</a:t>
            </a:r>
            <a:r>
              <a:rPr lang="fr-FR" dirty="0"/>
              <a:t>&lt;</a:t>
            </a:r>
            <a:r>
              <a:rPr lang="fr-FR" b="1" dirty="0">
                <a:solidFill>
                  <a:schemeClr val="tx2"/>
                </a:solidFill>
              </a:rPr>
              <a:t>T</a:t>
            </a:r>
            <a:r>
              <a:rPr lang="fr-FR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41351580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92122D9-A5EB-B964-F208-824432E548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Iterate collections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782750A-6725-436E-BF59-24F142D602C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54820" y="2667363"/>
            <a:ext cx="11201588" cy="761637"/>
          </a:xfrm>
        </p:spPr>
        <p:txBody>
          <a:bodyPr>
            <a:noAutofit/>
          </a:bodyPr>
          <a:lstStyle/>
          <a:p>
            <a:r>
              <a:rPr lang="fr-FR" sz="4400" b="1" dirty="0" err="1">
                <a:solidFill>
                  <a:schemeClr val="tx2"/>
                </a:solidFill>
              </a:rPr>
              <a:t>foreach</a:t>
            </a:r>
            <a:r>
              <a:rPr lang="fr-FR" sz="4400" dirty="0">
                <a:solidFill>
                  <a:schemeClr val="tx1"/>
                </a:solidFill>
              </a:rPr>
              <a:t>(</a:t>
            </a:r>
            <a:r>
              <a:rPr lang="fr-FR" sz="4400" dirty="0">
                <a:solidFill>
                  <a:srgbClr val="595959"/>
                </a:solidFill>
              </a:rPr>
              <a:t>var ... </a:t>
            </a:r>
            <a:r>
              <a:rPr lang="fr-FR" sz="4400" b="1" dirty="0">
                <a:solidFill>
                  <a:schemeClr val="tx2"/>
                </a:solidFill>
              </a:rPr>
              <a:t>in</a:t>
            </a:r>
            <a:r>
              <a:rPr lang="fr-FR" sz="4400" dirty="0"/>
              <a:t> </a:t>
            </a:r>
            <a:r>
              <a:rPr lang="fr-FR" sz="4400" dirty="0">
                <a:solidFill>
                  <a:schemeClr val="tx1"/>
                </a:solidFill>
              </a:rPr>
              <a:t>…){ /* */}</a:t>
            </a:r>
          </a:p>
        </p:txBody>
      </p:sp>
      <p:pic>
        <p:nvPicPr>
          <p:cNvPr id="4100" name="Picture 4" descr="https://atlassianblog.wpengine.com/wp-content/uploads/agile-default.png">
            <a:extLst>
              <a:ext uri="{FF2B5EF4-FFF2-40B4-BE49-F238E27FC236}">
                <a16:creationId xmlns:a16="http://schemas.microsoft.com/office/drawing/2014/main" id="{A566F310-C4FB-414B-8EC2-DD2EB8AC8B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55614" y="3660168"/>
            <a:ext cx="4953000" cy="247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46922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2F89D0D-029A-40FD-B1C9-5ED67B47CE6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 anchor="ctr"/>
          <a:lstStyle/>
          <a:p>
            <a:r>
              <a:rPr lang="en-US" dirty="0"/>
              <a:t>The </a:t>
            </a:r>
            <a:r>
              <a:rPr lang="en-US" b="1" dirty="0" err="1">
                <a:solidFill>
                  <a:schemeClr val="tx2"/>
                </a:solidFill>
              </a:rPr>
              <a:t>foreach</a:t>
            </a:r>
            <a:r>
              <a:rPr lang="en-US" dirty="0"/>
              <a:t> keyword is used to </a:t>
            </a:r>
            <a:r>
              <a:rPr lang="en-US" b="1" dirty="0">
                <a:solidFill>
                  <a:schemeClr val="tx2"/>
                </a:solidFill>
              </a:rPr>
              <a:t>iterate</a:t>
            </a:r>
            <a:r>
              <a:rPr lang="en-US" dirty="0"/>
              <a:t> through objects that implement the </a:t>
            </a:r>
            <a:r>
              <a:rPr lang="en-US" b="1" dirty="0" err="1">
                <a:solidFill>
                  <a:schemeClr val="tx2"/>
                </a:solidFill>
              </a:rPr>
              <a:t>IEnumerable</a:t>
            </a:r>
            <a:r>
              <a:rPr lang="en-US" dirty="0"/>
              <a:t> interface. </a:t>
            </a:r>
          </a:p>
          <a:p>
            <a:r>
              <a:rPr lang="en-US" dirty="0"/>
              <a:t>Syntax :</a:t>
            </a:r>
          </a:p>
          <a:p>
            <a:r>
              <a:rPr lang="fr-FR" b="1" dirty="0">
                <a:solidFill>
                  <a:schemeClr val="tx2"/>
                </a:solidFill>
              </a:rPr>
              <a:t>	</a:t>
            </a:r>
            <a:r>
              <a:rPr lang="en-US" sz="3200" b="1" dirty="0" err="1">
                <a:solidFill>
                  <a:schemeClr val="tx2"/>
                </a:solidFill>
              </a:rPr>
              <a:t>foreach</a:t>
            </a:r>
            <a:r>
              <a:rPr lang="en-US" sz="3200" b="1" dirty="0">
                <a:solidFill>
                  <a:schemeClr val="tx2"/>
                </a:solidFill>
              </a:rPr>
              <a:t> (string </a:t>
            </a:r>
            <a:r>
              <a:rPr lang="en-US" sz="3200" b="1" dirty="0" err="1"/>
              <a:t>firstName</a:t>
            </a:r>
            <a:r>
              <a:rPr lang="en-US" sz="3200" b="1" dirty="0">
                <a:solidFill>
                  <a:schemeClr val="tx2"/>
                </a:solidFill>
              </a:rPr>
              <a:t> in </a:t>
            </a:r>
            <a:r>
              <a:rPr lang="en-US" sz="3200" b="1" dirty="0" err="1"/>
              <a:t>firstNameList</a:t>
            </a:r>
            <a:r>
              <a:rPr lang="en-US" sz="3200" b="1" dirty="0">
                <a:solidFill>
                  <a:schemeClr val="tx2"/>
                </a:solidFill>
              </a:rPr>
              <a:t>)</a:t>
            </a:r>
          </a:p>
          <a:p>
            <a:r>
              <a:rPr lang="en-US" sz="3200" b="1" dirty="0">
                <a:solidFill>
                  <a:schemeClr val="tx2"/>
                </a:solidFill>
              </a:rPr>
              <a:t>	{</a:t>
            </a:r>
          </a:p>
          <a:p>
            <a:r>
              <a:rPr lang="en-US" sz="3200" b="1" dirty="0">
                <a:solidFill>
                  <a:schemeClr val="tx2"/>
                </a:solidFill>
              </a:rPr>
              <a:t>	</a:t>
            </a:r>
            <a:r>
              <a:rPr lang="en-US" sz="3200" b="1" dirty="0"/>
              <a:t>	</a:t>
            </a:r>
            <a:r>
              <a:rPr lang="en-US" sz="3200" b="1" dirty="0" err="1"/>
              <a:t>Console.WriteLine</a:t>
            </a:r>
            <a:r>
              <a:rPr lang="en-US" sz="3200" b="1" dirty="0"/>
              <a:t>(</a:t>
            </a:r>
            <a:r>
              <a:rPr lang="en-US" sz="3200" b="1" dirty="0" err="1"/>
              <a:t>firstName</a:t>
            </a:r>
            <a:r>
              <a:rPr lang="en-US" sz="3200" b="1" dirty="0"/>
              <a:t>);</a:t>
            </a:r>
          </a:p>
          <a:p>
            <a:r>
              <a:rPr lang="en-US" sz="3200" b="1" dirty="0">
                <a:solidFill>
                  <a:schemeClr val="tx2"/>
                </a:solidFill>
              </a:rPr>
              <a:t>	}</a:t>
            </a:r>
            <a:endParaRPr lang="fr-FR" sz="3200" dirty="0"/>
          </a:p>
          <a:p>
            <a:endParaRPr lang="en-US" dirty="0"/>
          </a:p>
          <a:p>
            <a:r>
              <a:rPr lang="en-US" dirty="0"/>
              <a:t>As in a For loop, you can use </a:t>
            </a:r>
            <a:r>
              <a:rPr lang="en-US" b="1" dirty="0">
                <a:solidFill>
                  <a:schemeClr val="tx2"/>
                </a:solidFill>
              </a:rPr>
              <a:t>break</a:t>
            </a:r>
            <a:r>
              <a:rPr lang="en-US" dirty="0"/>
              <a:t>; To exit the loop or </a:t>
            </a:r>
            <a:r>
              <a:rPr lang="en-US" b="1" dirty="0">
                <a:solidFill>
                  <a:schemeClr val="tx2"/>
                </a:solidFill>
              </a:rPr>
              <a:t>continue</a:t>
            </a:r>
            <a:r>
              <a:rPr lang="en-US" dirty="0"/>
              <a:t>; To move to the next item.</a:t>
            </a:r>
            <a:endParaRPr lang="fr-FR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DCE0582-BC3A-4946-84BE-088BF7588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foreach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72375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089F4D9-32A4-41E8-8890-AA74FB948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>
                <a:solidFill>
                  <a:schemeClr val="tx2"/>
                </a:solidFill>
              </a:rPr>
              <a:t>List</a:t>
            </a:r>
            <a:r>
              <a:rPr lang="fr-FR" dirty="0"/>
              <a:t>&lt;</a:t>
            </a:r>
            <a:r>
              <a:rPr lang="fr-FR" b="1" dirty="0">
                <a:solidFill>
                  <a:schemeClr val="tx2"/>
                </a:solidFill>
              </a:rPr>
              <a:t>T</a:t>
            </a:r>
            <a:r>
              <a:rPr lang="fr-FR" dirty="0"/>
              <a:t>&gt;</a:t>
            </a:r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A7126239-6C87-4BBD-AC14-953D010AA9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2687" y="1153454"/>
            <a:ext cx="4073313" cy="5198489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B2734F32-265C-6BBC-A8CF-8204BF4C32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4576" y="2767346"/>
            <a:ext cx="2114845" cy="1686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7748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782750A-6725-436E-BF59-24F142D602C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75880" y="2845094"/>
            <a:ext cx="11201588" cy="1034381"/>
          </a:xfrm>
        </p:spPr>
        <p:txBody>
          <a:bodyPr>
            <a:noAutofit/>
          </a:bodyPr>
          <a:lstStyle/>
          <a:p>
            <a:r>
              <a:rPr lang="fr-FR" sz="4400" dirty="0">
                <a:solidFill>
                  <a:schemeClr val="tx1"/>
                </a:solidFill>
              </a:rPr>
              <a:t>var </a:t>
            </a:r>
            <a:r>
              <a:rPr lang="fr-FR" sz="4400" dirty="0" err="1">
                <a:solidFill>
                  <a:schemeClr val="tx1"/>
                </a:solidFill>
              </a:rPr>
              <a:t>oDic</a:t>
            </a:r>
            <a:r>
              <a:rPr lang="fr-FR" sz="4400" dirty="0">
                <a:solidFill>
                  <a:schemeClr val="tx1"/>
                </a:solidFill>
              </a:rPr>
              <a:t> = new </a:t>
            </a:r>
            <a:r>
              <a:rPr lang="fr-FR" sz="4400" dirty="0" err="1">
                <a:solidFill>
                  <a:schemeClr val="tx2"/>
                </a:solidFill>
              </a:rPr>
              <a:t>Dictionary</a:t>
            </a:r>
            <a:r>
              <a:rPr lang="fr-FR" sz="4400" dirty="0">
                <a:solidFill>
                  <a:schemeClr val="tx1"/>
                </a:solidFill>
              </a:rPr>
              <a:t>&lt;</a:t>
            </a:r>
            <a:r>
              <a:rPr lang="fr-FR" sz="4400" dirty="0" err="1">
                <a:solidFill>
                  <a:schemeClr val="tx2"/>
                </a:solidFill>
              </a:rPr>
              <a:t>TKey</a:t>
            </a:r>
            <a:r>
              <a:rPr lang="fr-FR" sz="4400" dirty="0">
                <a:solidFill>
                  <a:schemeClr val="tx1"/>
                </a:solidFill>
              </a:rPr>
              <a:t>,</a:t>
            </a:r>
            <a:r>
              <a:rPr lang="fr-FR" sz="4400" dirty="0"/>
              <a:t> </a:t>
            </a:r>
            <a:r>
              <a:rPr lang="fr-FR" sz="4400" dirty="0" err="1">
                <a:solidFill>
                  <a:schemeClr val="tx2"/>
                </a:solidFill>
              </a:rPr>
              <a:t>TValue</a:t>
            </a:r>
            <a:r>
              <a:rPr lang="fr-FR" sz="4400" dirty="0">
                <a:solidFill>
                  <a:schemeClr val="tx1"/>
                </a:solidFill>
              </a:rPr>
              <a:t>&gt;()</a:t>
            </a:r>
          </a:p>
        </p:txBody>
      </p:sp>
      <p:pic>
        <p:nvPicPr>
          <p:cNvPr id="2050" name="Picture 2" descr="https://cdn.inquisitr.com/wp-content/uploads/2016/03/shutterstock_63985306.jpg">
            <a:extLst>
              <a:ext uri="{FF2B5EF4-FFF2-40B4-BE49-F238E27FC236}">
                <a16:creationId xmlns:a16="http://schemas.microsoft.com/office/drawing/2014/main" id="{77F150F8-AE99-45FF-AB66-903AB753B2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76674" y="3822405"/>
            <a:ext cx="5131940" cy="2044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82902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2F89D0D-029A-40FD-B1C9-5ED67B47CE6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The Dictionary&lt;</a:t>
            </a:r>
            <a:r>
              <a:rPr lang="en-US" sz="2400" dirty="0" err="1"/>
              <a:t>TKey</a:t>
            </a:r>
            <a:r>
              <a:rPr lang="en-US" sz="2400" dirty="0"/>
              <a:t>, TValue&gt; class is located in the </a:t>
            </a:r>
            <a:r>
              <a:rPr lang="en-US" sz="2400" b="1" dirty="0" err="1">
                <a:solidFill>
                  <a:schemeClr val="tx2"/>
                </a:solidFill>
              </a:rPr>
              <a:t>System.Collections.Generic</a:t>
            </a:r>
            <a:r>
              <a:rPr lang="en-US" sz="2400" b="1" dirty="0">
                <a:solidFill>
                  <a:schemeClr val="tx2"/>
                </a:solidFill>
              </a:rPr>
              <a:t> </a:t>
            </a:r>
            <a:r>
              <a:rPr lang="en-US" sz="2400" dirty="0"/>
              <a:t>namespace.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 dictionary is a collection of </a:t>
            </a:r>
            <a:r>
              <a:rPr lang="en-US" sz="2400" b="1" dirty="0">
                <a:solidFill>
                  <a:schemeClr val="tx2"/>
                </a:solidFill>
              </a:rPr>
              <a:t>key/value pairs</a:t>
            </a:r>
            <a:r>
              <a:rPr lang="en-US" sz="2400" dirty="0"/>
              <a:t>, each </a:t>
            </a:r>
            <a:r>
              <a:rPr lang="en-US" sz="2400" b="1" dirty="0">
                <a:solidFill>
                  <a:schemeClr val="tx2"/>
                </a:solidFill>
              </a:rPr>
              <a:t>key being unique</a:t>
            </a:r>
            <a:r>
              <a:rPr lang="en-US" sz="2400" dirty="0"/>
              <a:t>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It is a </a:t>
            </a:r>
            <a:r>
              <a:rPr lang="en-US" sz="2400" b="1" dirty="0">
                <a:solidFill>
                  <a:schemeClr val="tx2"/>
                </a:solidFill>
              </a:rPr>
              <a:t>generic class</a:t>
            </a:r>
            <a:r>
              <a:rPr lang="en-US" sz="2400" dirty="0"/>
              <a:t>: It is necessary to specify the type of the keys and the type of the values.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r>
              <a:rPr lang="en-US" sz="1800" dirty="0"/>
              <a:t>If you won’t use generic, you can use </a:t>
            </a:r>
            <a:r>
              <a:rPr lang="en-US" sz="1800" b="1" dirty="0" err="1">
                <a:solidFill>
                  <a:schemeClr val="tx2"/>
                </a:solidFill>
              </a:rPr>
              <a:t>Hashtable</a:t>
            </a:r>
            <a:r>
              <a:rPr lang="en-US" sz="1800" dirty="0"/>
              <a:t> class from the </a:t>
            </a:r>
            <a:r>
              <a:rPr lang="en-US" sz="1800" b="1" dirty="0" err="1">
                <a:solidFill>
                  <a:schemeClr val="tx2"/>
                </a:solidFill>
              </a:rPr>
              <a:t>System.Collections</a:t>
            </a:r>
            <a:r>
              <a:rPr lang="en-US" sz="1800" b="1" dirty="0">
                <a:solidFill>
                  <a:schemeClr val="tx2"/>
                </a:solidFill>
              </a:rPr>
              <a:t> </a:t>
            </a:r>
            <a:r>
              <a:rPr lang="en-US" sz="1800" dirty="0"/>
              <a:t>namespace 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/>
              <a:t>Represents a collection of key/value pairs that are organized based on the hash code of the key.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DCE0582-BC3A-4946-84BE-088BF7588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err="1">
                <a:solidFill>
                  <a:schemeClr val="tx2"/>
                </a:solidFill>
              </a:rPr>
              <a:t>Dictionary</a:t>
            </a:r>
            <a:r>
              <a:rPr lang="fr-FR" dirty="0"/>
              <a:t>&lt;</a:t>
            </a:r>
            <a:r>
              <a:rPr lang="fr-FR" b="1" dirty="0" err="1">
                <a:solidFill>
                  <a:schemeClr val="tx2"/>
                </a:solidFill>
              </a:rPr>
              <a:t>TKey</a:t>
            </a:r>
            <a:r>
              <a:rPr lang="fr-FR" dirty="0"/>
              <a:t>, </a:t>
            </a:r>
            <a:r>
              <a:rPr lang="fr-FR" b="1" dirty="0" err="1">
                <a:solidFill>
                  <a:schemeClr val="tx2"/>
                </a:solidFill>
              </a:rPr>
              <a:t>TValue</a:t>
            </a:r>
            <a:r>
              <a:rPr lang="fr-FR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11284077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089F4D9-32A4-41E8-8890-AA74FB948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Dictionary</a:t>
            </a:r>
            <a:r>
              <a:rPr lang="fr-FR" dirty="0"/>
              <a:t>&lt;</a:t>
            </a:r>
            <a:r>
              <a:rPr lang="fr-FR" dirty="0" err="1"/>
              <a:t>TKey</a:t>
            </a:r>
            <a:r>
              <a:rPr lang="fr-FR" dirty="0"/>
              <a:t>, </a:t>
            </a:r>
            <a:r>
              <a:rPr lang="fr-FR" dirty="0" err="1"/>
              <a:t>Tvalue</a:t>
            </a:r>
            <a:r>
              <a:rPr lang="fr-FR" dirty="0"/>
              <a:t>&gt;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7846DEFB-1B0C-1905-9CD7-D4E09BE4F0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5993" y="1166106"/>
            <a:ext cx="4632288" cy="5234694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0AA3F105-ECFB-9EE9-7801-CEEA967246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4147" y="2578835"/>
            <a:ext cx="2543530" cy="2638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290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C90EAA-61AC-4C8D-9BAC-7776937504F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33926" y="3974860"/>
            <a:ext cx="2273970" cy="603157"/>
          </a:xfrm>
        </p:spPr>
        <p:txBody>
          <a:bodyPr>
            <a:normAutofit/>
          </a:bodyPr>
          <a:lstStyle/>
          <a:p>
            <a:r>
              <a:rPr lang="fr-FR" sz="2800" dirty="0"/>
              <a:t>LIFO &amp; FIFO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782750A-6725-436E-BF59-24F142D602C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95206" y="2933900"/>
            <a:ext cx="11201588" cy="819050"/>
          </a:xfrm>
        </p:spPr>
        <p:txBody>
          <a:bodyPr>
            <a:noAutofit/>
          </a:bodyPr>
          <a:lstStyle/>
          <a:p>
            <a:pPr algn="ctr"/>
            <a:r>
              <a:rPr lang="fr-FR" sz="4400" dirty="0">
                <a:solidFill>
                  <a:schemeClr val="tx2"/>
                </a:solidFill>
              </a:rPr>
              <a:t>Stack</a:t>
            </a:r>
            <a:r>
              <a:rPr lang="fr-FR" sz="4400" dirty="0"/>
              <a:t> </a:t>
            </a:r>
            <a:r>
              <a:rPr lang="fr-FR" sz="4400" dirty="0">
                <a:solidFill>
                  <a:schemeClr val="tx1"/>
                </a:solidFill>
              </a:rPr>
              <a:t>&amp;</a:t>
            </a:r>
            <a:r>
              <a:rPr lang="fr-FR" sz="4400" dirty="0"/>
              <a:t> </a:t>
            </a:r>
            <a:r>
              <a:rPr lang="fr-FR" sz="4400" dirty="0">
                <a:solidFill>
                  <a:schemeClr val="tx2"/>
                </a:solidFill>
              </a:rPr>
              <a:t>Queue</a:t>
            </a:r>
          </a:p>
        </p:txBody>
      </p:sp>
      <p:pic>
        <p:nvPicPr>
          <p:cNvPr id="5122" name="Picture 2" descr="Résultat de recherche d'images pour &quot;stack&quot;">
            <a:extLst>
              <a:ext uri="{FF2B5EF4-FFF2-40B4-BE49-F238E27FC236}">
                <a16:creationId xmlns:a16="http://schemas.microsoft.com/office/drawing/2014/main" id="{0CC35E1E-0708-4B5A-B8BE-417FF1D947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83386" y="765060"/>
            <a:ext cx="2766611" cy="2663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Résultat de recherche d'images pour &quot;stack&quot;">
            <a:extLst>
              <a:ext uri="{FF2B5EF4-FFF2-40B4-BE49-F238E27FC236}">
                <a16:creationId xmlns:a16="http://schemas.microsoft.com/office/drawing/2014/main" id="{C11E4413-8B89-4336-8E65-39AD7A8B74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5400000">
            <a:off x="8575888" y="3249373"/>
            <a:ext cx="2437829" cy="3004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14131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Collections, why?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Namespace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Generic Type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List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Foreach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Dictionary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Stack vs Queue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Choosing a collection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Chapter Agenda</a:t>
            </a:r>
          </a:p>
        </p:txBody>
      </p:sp>
    </p:spTree>
    <p:extLst>
      <p:ext uri="{BB962C8B-B14F-4D97-AF65-F5344CB8AC3E}">
        <p14:creationId xmlns:p14="http://schemas.microsoft.com/office/powerpoint/2010/main" val="12133512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DCE0582-BC3A-4946-84BE-088BF7588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numCol="2"/>
          <a:lstStyle/>
          <a:p>
            <a:r>
              <a:rPr lang="fr-FR" b="1" dirty="0">
                <a:solidFill>
                  <a:schemeClr val="tx2"/>
                </a:solidFill>
              </a:rPr>
              <a:t>Stack</a:t>
            </a:r>
            <a:r>
              <a:rPr lang="fr-FR" dirty="0"/>
              <a:t>&lt;</a:t>
            </a:r>
            <a:r>
              <a:rPr lang="fr-FR" b="1" dirty="0">
                <a:solidFill>
                  <a:schemeClr val="tx2"/>
                </a:solidFill>
              </a:rPr>
              <a:t>T</a:t>
            </a:r>
            <a:r>
              <a:rPr lang="fr-FR" dirty="0"/>
              <a:t>&gt;</a:t>
            </a:r>
            <a:br>
              <a:rPr lang="fr-FR" dirty="0"/>
            </a:br>
            <a:r>
              <a:rPr lang="fr-FR" b="1" dirty="0">
                <a:solidFill>
                  <a:schemeClr val="tx2"/>
                </a:solidFill>
              </a:rPr>
              <a:t>Queue</a:t>
            </a:r>
            <a:r>
              <a:rPr lang="fr-FR" dirty="0"/>
              <a:t>&lt;</a:t>
            </a:r>
            <a:r>
              <a:rPr lang="fr-FR" b="1" dirty="0">
                <a:solidFill>
                  <a:schemeClr val="tx2"/>
                </a:solidFill>
              </a:rPr>
              <a:t>T</a:t>
            </a:r>
            <a:r>
              <a:rPr lang="fr-FR" dirty="0"/>
              <a:t>&gt;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20C53E6-5CD7-4640-8219-5F62104C0540}"/>
              </a:ext>
            </a:extLst>
          </p:cNvPr>
          <p:cNvSpPr/>
          <p:nvPr/>
        </p:nvSpPr>
        <p:spPr>
          <a:xfrm>
            <a:off x="961768" y="2766520"/>
            <a:ext cx="10269439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Queues and stacks are useful when you need temporary storage for information; that is, when you might want to discard an element after retrieving its value. </a:t>
            </a:r>
          </a:p>
          <a:p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Use </a:t>
            </a:r>
            <a:r>
              <a:rPr lang="en-US" sz="2000" dirty="0">
                <a:solidFill>
                  <a:srgbClr val="0050C5"/>
                </a:solidFill>
                <a:latin typeface="Segoe UI" panose="020B0502040204020203" pitchFamily="34" charset="0"/>
                <a:cs typeface="Segoe UI" panose="020B0502040204020203" pitchFamily="34" charset="0"/>
                <a:hlinkClick r:id="rId2"/>
              </a:rPr>
              <a:t>Queue</a:t>
            </a:r>
            <a:r>
              <a:rPr lang="en-US" sz="2000" dirty="0">
                <a:solidFill>
                  <a:srgbClr val="22222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if you need to access the information in the same order that it is stored in the collection.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Use </a:t>
            </a:r>
            <a:r>
              <a:rPr lang="en-US" sz="2000" dirty="0">
                <a:solidFill>
                  <a:srgbClr val="0050C5"/>
                </a:solidFill>
                <a:latin typeface="Segoe UI" panose="020B0502040204020203" pitchFamily="34" charset="0"/>
                <a:cs typeface="Segoe UI" panose="020B0502040204020203" pitchFamily="34" charset="0"/>
                <a:hlinkClick r:id="rId3"/>
              </a:rPr>
              <a:t>Stack</a:t>
            </a:r>
            <a:r>
              <a:rPr lang="en-US" sz="2000" dirty="0">
                <a:solidFill>
                  <a:srgbClr val="22222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if you need to access the information in reverse order.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Use</a:t>
            </a:r>
            <a:r>
              <a:rPr lang="en-US" sz="2000" dirty="0">
                <a:solidFill>
                  <a:srgbClr val="22222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>
                <a:solidFill>
                  <a:srgbClr val="0050C5"/>
                </a:solidFill>
                <a:latin typeface="Segoe UI" panose="020B0502040204020203" pitchFamily="34" charset="0"/>
                <a:cs typeface="Segoe UI" panose="020B0502040204020203" pitchFamily="34" charset="0"/>
                <a:hlinkClick r:id="rId4"/>
              </a:rPr>
              <a:t>ConcurrentQueue</a:t>
            </a:r>
            <a:r>
              <a:rPr lang="en-US" sz="2000" dirty="0">
                <a:solidFill>
                  <a:srgbClr val="0050C5"/>
                </a:solidFill>
                <a:latin typeface="Segoe UI" panose="020B0502040204020203" pitchFamily="34" charset="0"/>
                <a:cs typeface="Segoe UI" panose="020B0502040204020203" pitchFamily="34" charset="0"/>
                <a:hlinkClick r:id="rId4"/>
              </a:rPr>
              <a:t>&lt;T&gt;</a:t>
            </a:r>
            <a:r>
              <a:rPr lang="en-US" sz="2000" dirty="0">
                <a:solidFill>
                  <a:srgbClr val="22222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or</a:t>
            </a:r>
            <a:r>
              <a:rPr lang="en-US" sz="2000" dirty="0">
                <a:solidFill>
                  <a:srgbClr val="22222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>
                <a:solidFill>
                  <a:srgbClr val="0050C5"/>
                </a:solidFill>
                <a:latin typeface="Segoe UI" panose="020B0502040204020203" pitchFamily="34" charset="0"/>
                <a:cs typeface="Segoe UI" panose="020B0502040204020203" pitchFamily="34" charset="0"/>
                <a:hlinkClick r:id="rId5"/>
              </a:rPr>
              <a:t>ConcurrentStack</a:t>
            </a:r>
            <a:r>
              <a:rPr lang="en-US" sz="2000" dirty="0">
                <a:solidFill>
                  <a:srgbClr val="0050C5"/>
                </a:solidFill>
                <a:latin typeface="Segoe UI" panose="020B0502040204020203" pitchFamily="34" charset="0"/>
                <a:cs typeface="Segoe UI" panose="020B0502040204020203" pitchFamily="34" charset="0"/>
                <a:hlinkClick r:id="rId5"/>
              </a:rPr>
              <a:t>&lt;T&gt;</a:t>
            </a:r>
            <a:r>
              <a:rPr lang="en-US" sz="2000" dirty="0">
                <a:solidFill>
                  <a:srgbClr val="22222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if you need to access the collection from multiple threads concurrently. </a:t>
            </a:r>
            <a:endParaRPr lang="fr-FR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B0C0333E-26A2-E90F-A2FF-46F2F4356002}"/>
              </a:ext>
            </a:extLst>
          </p:cNvPr>
          <p:cNvSpPr txBox="1">
            <a:spLocks/>
          </p:cNvSpPr>
          <p:nvPr/>
        </p:nvSpPr>
        <p:spPr>
          <a:xfrm>
            <a:off x="274017" y="1381467"/>
            <a:ext cx="5181600" cy="1107583"/>
          </a:xfrm>
          <a:prstGeom prst="rect">
            <a:avLst/>
          </a:prstGeom>
        </p:spPr>
        <p:txBody>
          <a:bodyPr anchor="t"/>
          <a:lstStyle>
            <a:lvl1pPr marL="0" indent="0" algn="l" defTabSz="1219170" rtl="0" eaLnBrk="1" latinLnBrk="0" hangingPunct="1">
              <a:lnSpc>
                <a:spcPct val="114000"/>
              </a:lnSpc>
              <a:spcBef>
                <a:spcPts val="800"/>
              </a:spcBef>
              <a:spcAft>
                <a:spcPts val="133"/>
              </a:spcAft>
              <a:buFont typeface="Arial" pitchFamily="34" charset="0"/>
              <a:buNone/>
              <a:defRPr lang="en-US" sz="2133" b="0" i="0" kern="1200" dirty="0" smtClean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357708" indent="-237061" algn="l" defTabSz="1219170" rtl="0" eaLnBrk="1" latinLnBrk="0" hangingPunct="1">
              <a:lnSpc>
                <a:spcPct val="114000"/>
              </a:lnSpc>
              <a:spcBef>
                <a:spcPts val="267"/>
              </a:spcBef>
              <a:spcAft>
                <a:spcPts val="533"/>
              </a:spcAft>
              <a:buFont typeface="Arial" pitchFamily="34" charset="0"/>
              <a:buChar char="•"/>
              <a:defRPr lang="en-US" sz="2133" b="0" i="0" kern="1200" dirty="0" smtClean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713300" indent="-251878" algn="l" defTabSz="1219170" rtl="0" eaLnBrk="1" latinLnBrk="0" hangingPunct="1">
              <a:lnSpc>
                <a:spcPct val="114000"/>
              </a:lnSpc>
              <a:spcBef>
                <a:spcPts val="133"/>
              </a:spcBef>
              <a:spcAft>
                <a:spcPts val="267"/>
              </a:spcAft>
              <a:buFont typeface="Arial" pitchFamily="34" charset="0"/>
              <a:buChar char="›"/>
              <a:defRPr lang="en-US" sz="2133" b="0" i="0" kern="1200" dirty="0" smtClean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1447764" indent="-304792" algn="l" defTabSz="1219170" rtl="0" eaLnBrk="1" latinLnBrk="0" hangingPunct="1">
              <a:lnSpc>
                <a:spcPct val="114000"/>
              </a:lnSpc>
              <a:spcBef>
                <a:spcPts val="133"/>
              </a:spcBef>
              <a:spcAft>
                <a:spcPts val="533"/>
              </a:spcAft>
              <a:buFont typeface="Arial" pitchFamily="34" charset="0"/>
              <a:buChar char="»"/>
              <a:defRPr lang="en-US" sz="2133" b="0" i="0" kern="1200" dirty="0" smtClean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1924003" indent="-230712" algn="l" defTabSz="1219170" rtl="0" eaLnBrk="1" latinLnBrk="0" hangingPunct="1">
              <a:lnSpc>
                <a:spcPct val="114000"/>
              </a:lnSpc>
              <a:spcBef>
                <a:spcPts val="133"/>
              </a:spcBef>
              <a:spcAft>
                <a:spcPts val="800"/>
              </a:spcAft>
              <a:buFont typeface="Arial" pitchFamily="34" charset="0"/>
              <a:buChar char="-"/>
              <a:defRPr lang="en-CA" sz="2133" b="0" i="0" kern="1200" dirty="0" smtClean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Represents a </a:t>
            </a:r>
            <a:r>
              <a:rPr lang="en-US" b="1" dirty="0">
                <a:solidFill>
                  <a:schemeClr val="tx2"/>
                </a:solidFill>
              </a:rPr>
              <a:t>l</a:t>
            </a:r>
            <a:r>
              <a:rPr lang="en-US" dirty="0"/>
              <a:t>ast-</a:t>
            </a:r>
            <a:r>
              <a:rPr lang="en-US" b="1" dirty="0">
                <a:solidFill>
                  <a:schemeClr val="tx2"/>
                </a:solidFill>
              </a:rPr>
              <a:t>i</a:t>
            </a:r>
            <a:r>
              <a:rPr lang="en-US" dirty="0"/>
              <a:t>n-</a:t>
            </a:r>
            <a:r>
              <a:rPr lang="en-US" b="1" dirty="0">
                <a:solidFill>
                  <a:schemeClr val="tx2"/>
                </a:solidFill>
              </a:rPr>
              <a:t>f</a:t>
            </a:r>
            <a:r>
              <a:rPr lang="en-US" dirty="0"/>
              <a:t>irst-</a:t>
            </a:r>
            <a:r>
              <a:rPr lang="en-US" b="1" dirty="0">
                <a:solidFill>
                  <a:schemeClr val="tx2"/>
                </a:solidFill>
              </a:rPr>
              <a:t>o</a:t>
            </a:r>
            <a:r>
              <a:rPr lang="en-US" dirty="0"/>
              <a:t>ut (</a:t>
            </a:r>
            <a:r>
              <a:rPr lang="en-US" b="1" dirty="0">
                <a:solidFill>
                  <a:schemeClr val="tx2"/>
                </a:solidFill>
              </a:rPr>
              <a:t>LIFO</a:t>
            </a:r>
            <a:r>
              <a:rPr lang="en-US" dirty="0"/>
              <a:t>) collection of objects.</a:t>
            </a:r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B37F79E7-D760-177D-F62E-20BCC109189A}"/>
              </a:ext>
            </a:extLst>
          </p:cNvPr>
          <p:cNvSpPr txBox="1">
            <a:spLocks/>
          </p:cNvSpPr>
          <p:nvPr/>
        </p:nvSpPr>
        <p:spPr>
          <a:xfrm>
            <a:off x="5764427" y="1387482"/>
            <a:ext cx="4936414" cy="1107583"/>
          </a:xfrm>
          <a:prstGeom prst="rect">
            <a:avLst/>
          </a:prstGeom>
        </p:spPr>
        <p:txBody>
          <a:bodyPr anchor="t"/>
          <a:lstStyle>
            <a:lvl1pPr marL="0" indent="0" algn="l" defTabSz="1219170" rtl="0" eaLnBrk="1" latinLnBrk="0" hangingPunct="1">
              <a:lnSpc>
                <a:spcPct val="114000"/>
              </a:lnSpc>
              <a:spcBef>
                <a:spcPts val="800"/>
              </a:spcBef>
              <a:spcAft>
                <a:spcPts val="133"/>
              </a:spcAft>
              <a:buFont typeface="Arial" pitchFamily="34" charset="0"/>
              <a:buNone/>
              <a:defRPr lang="en-US" sz="2133" b="0" i="0" kern="1200" dirty="0" smtClean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357708" indent="-237061" algn="l" defTabSz="1219170" rtl="0" eaLnBrk="1" latinLnBrk="0" hangingPunct="1">
              <a:lnSpc>
                <a:spcPct val="114000"/>
              </a:lnSpc>
              <a:spcBef>
                <a:spcPts val="267"/>
              </a:spcBef>
              <a:spcAft>
                <a:spcPts val="533"/>
              </a:spcAft>
              <a:buFont typeface="Arial" pitchFamily="34" charset="0"/>
              <a:buChar char="•"/>
              <a:defRPr lang="en-US" sz="2133" b="0" i="0" kern="1200" dirty="0" smtClean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713300" indent="-251878" algn="l" defTabSz="1219170" rtl="0" eaLnBrk="1" latinLnBrk="0" hangingPunct="1">
              <a:lnSpc>
                <a:spcPct val="114000"/>
              </a:lnSpc>
              <a:spcBef>
                <a:spcPts val="133"/>
              </a:spcBef>
              <a:spcAft>
                <a:spcPts val="267"/>
              </a:spcAft>
              <a:buFont typeface="Arial" pitchFamily="34" charset="0"/>
              <a:buChar char="›"/>
              <a:defRPr lang="en-US" sz="2133" b="0" i="0" kern="1200" dirty="0" smtClean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1447764" indent="-304792" algn="l" defTabSz="1219170" rtl="0" eaLnBrk="1" latinLnBrk="0" hangingPunct="1">
              <a:lnSpc>
                <a:spcPct val="114000"/>
              </a:lnSpc>
              <a:spcBef>
                <a:spcPts val="133"/>
              </a:spcBef>
              <a:spcAft>
                <a:spcPts val="533"/>
              </a:spcAft>
              <a:buFont typeface="Arial" pitchFamily="34" charset="0"/>
              <a:buChar char="»"/>
              <a:defRPr lang="en-US" sz="2133" b="0" i="0" kern="1200" dirty="0" smtClean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1924003" indent="-230712" algn="l" defTabSz="1219170" rtl="0" eaLnBrk="1" latinLnBrk="0" hangingPunct="1">
              <a:lnSpc>
                <a:spcPct val="114000"/>
              </a:lnSpc>
              <a:spcBef>
                <a:spcPts val="133"/>
              </a:spcBef>
              <a:spcAft>
                <a:spcPts val="800"/>
              </a:spcAft>
              <a:buFont typeface="Arial" pitchFamily="34" charset="0"/>
              <a:buChar char="-"/>
              <a:defRPr lang="en-CA" sz="2133" b="0" i="0" kern="1200" dirty="0" smtClean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Represents a </a:t>
            </a:r>
            <a:r>
              <a:rPr lang="en-US" b="1" dirty="0">
                <a:solidFill>
                  <a:schemeClr val="tx2"/>
                </a:solidFill>
              </a:rPr>
              <a:t>f</a:t>
            </a:r>
            <a:r>
              <a:rPr lang="en-US" dirty="0"/>
              <a:t>irst-</a:t>
            </a:r>
            <a:r>
              <a:rPr lang="en-US" b="1" dirty="0">
                <a:solidFill>
                  <a:schemeClr val="tx2"/>
                </a:solidFill>
              </a:rPr>
              <a:t>i</a:t>
            </a:r>
            <a:r>
              <a:rPr lang="en-US" dirty="0"/>
              <a:t>n, </a:t>
            </a:r>
            <a:r>
              <a:rPr lang="en-US" b="1" dirty="0">
                <a:solidFill>
                  <a:schemeClr val="tx2"/>
                </a:solidFill>
              </a:rPr>
              <a:t>f</a:t>
            </a:r>
            <a:r>
              <a:rPr lang="en-US" dirty="0"/>
              <a:t>irst-</a:t>
            </a:r>
            <a:r>
              <a:rPr lang="en-US" b="1" dirty="0">
                <a:solidFill>
                  <a:schemeClr val="tx2"/>
                </a:solidFill>
              </a:rPr>
              <a:t>o</a:t>
            </a:r>
            <a:r>
              <a:rPr lang="en-US" dirty="0"/>
              <a:t>ut (</a:t>
            </a:r>
            <a:r>
              <a:rPr lang="en-US" b="1" dirty="0">
                <a:solidFill>
                  <a:schemeClr val="tx2"/>
                </a:solidFill>
              </a:rPr>
              <a:t>FIFO</a:t>
            </a:r>
            <a:r>
              <a:rPr lang="en-US" dirty="0"/>
              <a:t>) collection of objects.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74195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3ED1813-7579-DF6A-02BC-B79316896D3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299410" y="3092115"/>
            <a:ext cx="5835315" cy="1365585"/>
          </a:xfrm>
        </p:spPr>
        <p:txBody>
          <a:bodyPr>
            <a:normAutofit/>
          </a:bodyPr>
          <a:lstStyle/>
          <a:p>
            <a:r>
              <a:rPr lang="fr-FR" sz="4400" dirty="0" err="1"/>
              <a:t>Choosing</a:t>
            </a:r>
            <a:r>
              <a:rPr lang="fr-FR" sz="4400" dirty="0"/>
              <a:t> a collection</a:t>
            </a:r>
          </a:p>
        </p:txBody>
      </p:sp>
      <p:pic>
        <p:nvPicPr>
          <p:cNvPr id="6148" name="Picture 4" descr="Résultat de recherche d'images pour &quot;choosing png&quot;">
            <a:extLst>
              <a:ext uri="{FF2B5EF4-FFF2-40B4-BE49-F238E27FC236}">
                <a16:creationId xmlns:a16="http://schemas.microsoft.com/office/drawing/2014/main" id="{23653EAD-F733-4C88-ACA5-4860E219BC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60034" y="890587"/>
            <a:ext cx="5048250" cy="5076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77369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66A3CF8B-DB45-45AB-9FD9-4F584B2ACCE6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4138264188"/>
              </p:ext>
            </p:extLst>
          </p:nvPr>
        </p:nvGraphicFramePr>
        <p:xfrm>
          <a:off x="457200" y="1592263"/>
          <a:ext cx="11201397" cy="4693599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2800349">
                  <a:extLst>
                    <a:ext uri="{9D8B030D-6E8A-4147-A177-3AD203B41FA5}">
                      <a16:colId xmlns:a16="http://schemas.microsoft.com/office/drawing/2014/main" val="2553245520"/>
                    </a:ext>
                  </a:extLst>
                </a:gridCol>
                <a:gridCol w="2081095">
                  <a:extLst>
                    <a:ext uri="{9D8B030D-6E8A-4147-A177-3AD203B41FA5}">
                      <a16:colId xmlns:a16="http://schemas.microsoft.com/office/drawing/2014/main" val="653202003"/>
                    </a:ext>
                  </a:extLst>
                </a:gridCol>
                <a:gridCol w="3519604">
                  <a:extLst>
                    <a:ext uri="{9D8B030D-6E8A-4147-A177-3AD203B41FA5}">
                      <a16:colId xmlns:a16="http://schemas.microsoft.com/office/drawing/2014/main" val="1448564756"/>
                    </a:ext>
                  </a:extLst>
                </a:gridCol>
                <a:gridCol w="2800349">
                  <a:extLst>
                    <a:ext uri="{9D8B030D-6E8A-4147-A177-3AD203B41FA5}">
                      <a16:colId xmlns:a16="http://schemas.microsoft.com/office/drawing/2014/main" val="3396389071"/>
                    </a:ext>
                  </a:extLst>
                </a:gridCol>
              </a:tblGrid>
              <a:tr h="524803">
                <a:tc>
                  <a:txBody>
                    <a:bodyPr/>
                    <a:lstStyle/>
                    <a:p>
                      <a:pPr algn="l" fontAlgn="b"/>
                      <a:r>
                        <a:rPr lang="fr-FR" sz="1600" dirty="0">
                          <a:effectLst/>
                        </a:rPr>
                        <a:t>I </a:t>
                      </a:r>
                      <a:r>
                        <a:rPr lang="fr-FR" sz="1600" dirty="0" err="1">
                          <a:effectLst/>
                        </a:rPr>
                        <a:t>want</a:t>
                      </a:r>
                      <a:r>
                        <a:rPr lang="fr-FR" sz="1600" dirty="0">
                          <a:effectLst/>
                        </a:rPr>
                        <a:t> to…</a:t>
                      </a:r>
                      <a:endParaRPr lang="fr-FR" sz="1600" b="0" dirty="0">
                        <a:effectLst/>
                        <a:latin typeface="segoe-ui_semibold"/>
                      </a:endParaRPr>
                    </a:p>
                  </a:txBody>
                  <a:tcPr marL="20530" marR="20530" marT="15397" marB="15397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600" dirty="0" err="1">
                          <a:effectLst/>
                        </a:rPr>
                        <a:t>Generic</a:t>
                      </a:r>
                      <a:r>
                        <a:rPr lang="fr-FR" sz="1600" dirty="0">
                          <a:effectLst/>
                        </a:rPr>
                        <a:t> collection options</a:t>
                      </a:r>
                      <a:endParaRPr lang="fr-FR" sz="1600" b="0" dirty="0">
                        <a:effectLst/>
                        <a:latin typeface="segoe-ui_semibold"/>
                      </a:endParaRPr>
                    </a:p>
                  </a:txBody>
                  <a:tcPr marL="20530" marR="20530" marT="15397" marB="15397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600">
                          <a:effectLst/>
                        </a:rPr>
                        <a:t>Non-generic collection options</a:t>
                      </a:r>
                      <a:endParaRPr lang="fr-FR" sz="1600" b="0">
                        <a:effectLst/>
                        <a:latin typeface="segoe-ui_semibold"/>
                      </a:endParaRPr>
                    </a:p>
                  </a:txBody>
                  <a:tcPr marL="20530" marR="20530" marT="15397" marB="15397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dirty="0">
                          <a:effectLst/>
                        </a:rPr>
                        <a:t>Thread-safe or immutable collection options</a:t>
                      </a:r>
                      <a:endParaRPr lang="en-US" sz="1600" b="0" dirty="0">
                        <a:effectLst/>
                        <a:latin typeface="segoe-ui_semibold"/>
                      </a:endParaRPr>
                    </a:p>
                  </a:txBody>
                  <a:tcPr marL="20530" marR="20530" marT="15397" marB="15397" anchor="ctr"/>
                </a:tc>
                <a:extLst>
                  <a:ext uri="{0D108BD9-81ED-4DB2-BD59-A6C34878D82A}">
                    <a16:rowId xmlns:a16="http://schemas.microsoft.com/office/drawing/2014/main" val="1785352711"/>
                  </a:ext>
                </a:extLst>
              </a:tr>
              <a:tr h="502986">
                <a:tc>
                  <a:txBody>
                    <a:bodyPr/>
                    <a:lstStyle/>
                    <a:p>
                      <a:pPr fontAlgn="t"/>
                      <a:r>
                        <a:rPr lang="en-US" sz="1050" dirty="0">
                          <a:effectLst/>
                        </a:rPr>
                        <a:t>Store items as key/value pairs for quick look-up by key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fr-FR" sz="1050" u="none" strike="noStrike" dirty="0" err="1">
                          <a:effectLst/>
                          <a:hlinkClick r:id="rId2"/>
                        </a:rPr>
                        <a:t>Dictionary</a:t>
                      </a:r>
                      <a:r>
                        <a:rPr lang="fr-FR" sz="1050" u="none" strike="noStrike" dirty="0">
                          <a:effectLst/>
                          <a:hlinkClick r:id="rId2"/>
                        </a:rPr>
                        <a:t>&lt;</a:t>
                      </a:r>
                      <a:r>
                        <a:rPr lang="fr-FR" sz="1050" u="none" strike="noStrike" dirty="0" err="1">
                          <a:effectLst/>
                          <a:hlinkClick r:id="rId2"/>
                        </a:rPr>
                        <a:t>TKey,TValue</a:t>
                      </a:r>
                      <a:r>
                        <a:rPr lang="fr-FR" sz="1050" u="none" strike="noStrike" dirty="0">
                          <a:effectLst/>
                          <a:hlinkClick r:id="rId2"/>
                        </a:rPr>
                        <a:t>&gt;</a:t>
                      </a:r>
                      <a:endParaRPr lang="fr-FR" sz="1050" dirty="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50" u="none" strike="noStrike" dirty="0" err="1">
                          <a:effectLst/>
                          <a:hlinkClick r:id="rId3"/>
                        </a:rPr>
                        <a:t>Hashtable</a:t>
                      </a:r>
                      <a:br>
                        <a:rPr lang="en-US" sz="1050" dirty="0">
                          <a:effectLst/>
                        </a:rPr>
                      </a:br>
                      <a:r>
                        <a:rPr lang="en-US" sz="1050" dirty="0">
                          <a:effectLst/>
                        </a:rPr>
                        <a:t>(A collection of key/value pairs that are organize based on the hash code of the key.)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50" u="none" strike="noStrike" dirty="0" err="1">
                          <a:effectLst/>
                          <a:hlinkClick r:id="rId4"/>
                        </a:rPr>
                        <a:t>ConcurrentDictionary</a:t>
                      </a:r>
                      <a:r>
                        <a:rPr lang="en-US" sz="1050" u="none" strike="noStrike" dirty="0">
                          <a:effectLst/>
                          <a:hlinkClick r:id="rId4"/>
                        </a:rPr>
                        <a:t>&lt;</a:t>
                      </a:r>
                      <a:r>
                        <a:rPr lang="en-US" sz="1050" u="none" strike="noStrike" dirty="0" err="1">
                          <a:effectLst/>
                          <a:hlinkClick r:id="rId4"/>
                        </a:rPr>
                        <a:t>TKey,TValue</a:t>
                      </a:r>
                      <a:r>
                        <a:rPr lang="en-US" sz="1050" u="none" strike="noStrike" dirty="0">
                          <a:effectLst/>
                          <a:hlinkClick r:id="rId4"/>
                        </a:rPr>
                        <a:t>&gt;</a:t>
                      </a:r>
                      <a:br>
                        <a:rPr lang="en-US" sz="1050" dirty="0">
                          <a:effectLst/>
                        </a:rPr>
                      </a:br>
                      <a:r>
                        <a:rPr lang="en-US" sz="1050" u="none" strike="noStrike" dirty="0" err="1">
                          <a:effectLst/>
                          <a:hlinkClick r:id="rId5"/>
                        </a:rPr>
                        <a:t>ReadOnlyDictionary</a:t>
                      </a:r>
                      <a:r>
                        <a:rPr lang="en-US" sz="1050" u="none" strike="noStrike" dirty="0">
                          <a:effectLst/>
                          <a:hlinkClick r:id="rId5"/>
                        </a:rPr>
                        <a:t>&lt;</a:t>
                      </a:r>
                      <a:r>
                        <a:rPr lang="en-US" sz="1050" u="none" strike="noStrike" dirty="0" err="1">
                          <a:effectLst/>
                          <a:hlinkClick r:id="rId5"/>
                        </a:rPr>
                        <a:t>TKey,TValue</a:t>
                      </a:r>
                      <a:r>
                        <a:rPr lang="en-US" sz="1050" u="none" strike="noStrike" dirty="0">
                          <a:effectLst/>
                          <a:hlinkClick r:id="rId5"/>
                        </a:rPr>
                        <a:t>&gt;</a:t>
                      </a:r>
                      <a:br>
                        <a:rPr lang="en-US" sz="1050" dirty="0">
                          <a:effectLst/>
                        </a:rPr>
                      </a:br>
                      <a:r>
                        <a:rPr lang="en-US" sz="1050" u="none" strike="noStrike" dirty="0" err="1">
                          <a:effectLst/>
                          <a:hlinkClick r:id="rId6"/>
                        </a:rPr>
                        <a:t>ImmutableDictionary</a:t>
                      </a:r>
                      <a:r>
                        <a:rPr lang="en-US" sz="1050" u="none" strike="noStrike" dirty="0">
                          <a:effectLst/>
                          <a:hlinkClick r:id="rId6"/>
                        </a:rPr>
                        <a:t>&lt;</a:t>
                      </a:r>
                      <a:r>
                        <a:rPr lang="en-US" sz="1050" u="none" strike="noStrike" dirty="0" err="1">
                          <a:effectLst/>
                          <a:hlinkClick r:id="rId6"/>
                        </a:rPr>
                        <a:t>TKey,TValue</a:t>
                      </a:r>
                      <a:r>
                        <a:rPr lang="en-US" sz="1050" u="none" strike="noStrike" dirty="0">
                          <a:effectLst/>
                          <a:hlinkClick r:id="rId6"/>
                        </a:rPr>
                        <a:t>&gt;</a:t>
                      </a:r>
                      <a:endParaRPr lang="en-US" sz="1050" dirty="0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246016264"/>
                  </a:ext>
                </a:extLst>
              </a:tr>
              <a:tr h="502986">
                <a:tc>
                  <a:txBody>
                    <a:bodyPr/>
                    <a:lstStyle/>
                    <a:p>
                      <a:pPr fontAlgn="t"/>
                      <a:r>
                        <a:rPr lang="fr-FR" sz="1050">
                          <a:effectLst/>
                        </a:rPr>
                        <a:t>Access items by index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fr-FR" sz="1050" u="none" strike="noStrike" dirty="0">
                          <a:effectLst/>
                          <a:hlinkClick r:id="rId7"/>
                        </a:rPr>
                        <a:t>List&lt;T&gt;</a:t>
                      </a:r>
                      <a:endParaRPr lang="fr-FR" sz="1050" dirty="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fr-FR" sz="1050" u="none" strike="noStrike" dirty="0" err="1">
                          <a:effectLst/>
                          <a:hlinkClick r:id="rId8"/>
                        </a:rPr>
                        <a:t>Array</a:t>
                      </a:r>
                      <a:br>
                        <a:rPr lang="fr-FR" sz="1050" dirty="0">
                          <a:effectLst/>
                        </a:rPr>
                      </a:br>
                      <a:r>
                        <a:rPr lang="fr-FR" sz="1050" u="none" strike="noStrike" dirty="0" err="1">
                          <a:effectLst/>
                          <a:hlinkClick r:id="rId9"/>
                        </a:rPr>
                        <a:t>ArrayList</a:t>
                      </a:r>
                      <a:endParaRPr lang="fr-FR" sz="1050" dirty="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fr-FR" sz="1050" u="none" strike="noStrike" dirty="0" err="1">
                          <a:effectLst/>
                          <a:hlinkClick r:id="rId10"/>
                        </a:rPr>
                        <a:t>ImmutableList</a:t>
                      </a:r>
                      <a:r>
                        <a:rPr lang="fr-FR" sz="1050" u="none" strike="noStrike" dirty="0">
                          <a:effectLst/>
                          <a:hlinkClick r:id="rId10"/>
                        </a:rPr>
                        <a:t>&lt;T&gt;</a:t>
                      </a:r>
                      <a:br>
                        <a:rPr lang="fr-FR" sz="1050" dirty="0">
                          <a:effectLst/>
                        </a:rPr>
                      </a:br>
                      <a:r>
                        <a:rPr lang="fr-FR" sz="1050" u="none" strike="noStrike" dirty="0" err="1">
                          <a:effectLst/>
                          <a:hlinkClick r:id="rId11"/>
                        </a:rPr>
                        <a:t>ImmutableArray</a:t>
                      </a:r>
                      <a:endParaRPr lang="fr-FR" sz="1050" dirty="0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407275308"/>
                  </a:ext>
                </a:extLst>
              </a:tr>
              <a:tr h="502986">
                <a:tc>
                  <a:txBody>
                    <a:bodyPr/>
                    <a:lstStyle/>
                    <a:p>
                      <a:pPr fontAlgn="t"/>
                      <a:r>
                        <a:rPr lang="fr-FR" sz="1050" dirty="0">
                          <a:effectLst/>
                        </a:rPr>
                        <a:t>Use items first-in-first-out (</a:t>
                      </a:r>
                      <a:r>
                        <a:rPr lang="fr-FR" sz="1050" b="1" dirty="0">
                          <a:solidFill>
                            <a:schemeClr val="tx2"/>
                          </a:solidFill>
                          <a:effectLst/>
                        </a:rPr>
                        <a:t>FIFO</a:t>
                      </a:r>
                      <a:r>
                        <a:rPr lang="fr-FR" sz="1050" dirty="0">
                          <a:effectLst/>
                        </a:rPr>
                        <a:t>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fr-FR" sz="1050" u="none" strike="noStrike" dirty="0">
                          <a:effectLst/>
                          <a:hlinkClick r:id="rId12"/>
                        </a:rPr>
                        <a:t>Queue&lt;T&gt;</a:t>
                      </a:r>
                      <a:endParaRPr lang="fr-FR" sz="1050" dirty="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fr-FR" sz="1050" u="none" strike="noStrike">
                          <a:effectLst/>
                          <a:hlinkClick r:id="rId13"/>
                        </a:rPr>
                        <a:t>Queue</a:t>
                      </a:r>
                      <a:endParaRPr lang="fr-FR" sz="105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fr-FR" sz="1050" u="none" strike="noStrike" dirty="0" err="1">
                          <a:effectLst/>
                          <a:hlinkClick r:id="rId14"/>
                        </a:rPr>
                        <a:t>ConcurrentQueue</a:t>
                      </a:r>
                      <a:r>
                        <a:rPr lang="fr-FR" sz="1050" u="none" strike="noStrike" dirty="0">
                          <a:effectLst/>
                          <a:hlinkClick r:id="rId14"/>
                        </a:rPr>
                        <a:t>&lt;T&gt;</a:t>
                      </a:r>
                      <a:br>
                        <a:rPr lang="fr-FR" sz="1050" dirty="0">
                          <a:effectLst/>
                        </a:rPr>
                      </a:br>
                      <a:r>
                        <a:rPr lang="fr-FR" sz="1050" u="none" strike="noStrike" dirty="0" err="1">
                          <a:effectLst/>
                          <a:hlinkClick r:id="rId15"/>
                        </a:rPr>
                        <a:t>ImmutableQueue</a:t>
                      </a:r>
                      <a:r>
                        <a:rPr lang="fr-FR" sz="1050" u="none" strike="noStrike" dirty="0">
                          <a:effectLst/>
                          <a:hlinkClick r:id="rId15"/>
                        </a:rPr>
                        <a:t>&lt;T&gt;</a:t>
                      </a:r>
                      <a:endParaRPr lang="fr-FR" sz="1050" dirty="0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594599232"/>
                  </a:ext>
                </a:extLst>
              </a:tr>
              <a:tr h="502986">
                <a:tc>
                  <a:txBody>
                    <a:bodyPr/>
                    <a:lstStyle/>
                    <a:p>
                      <a:pPr fontAlgn="t"/>
                      <a:r>
                        <a:rPr lang="fr-FR" sz="1050" dirty="0">
                          <a:effectLst/>
                        </a:rPr>
                        <a:t>Use data Last-In-First-Out (</a:t>
                      </a:r>
                      <a:r>
                        <a:rPr lang="fr-FR" sz="1050" b="1" dirty="0">
                          <a:solidFill>
                            <a:schemeClr val="tx2"/>
                          </a:solidFill>
                          <a:effectLst/>
                        </a:rPr>
                        <a:t>LIFO</a:t>
                      </a:r>
                      <a:r>
                        <a:rPr lang="fr-FR" sz="1050" dirty="0">
                          <a:effectLst/>
                        </a:rPr>
                        <a:t>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fr-FR" sz="1050" u="none" strike="noStrike" dirty="0">
                          <a:effectLst/>
                          <a:hlinkClick r:id="rId16"/>
                        </a:rPr>
                        <a:t>Stack&lt;T&gt;</a:t>
                      </a:r>
                      <a:endParaRPr lang="fr-FR" sz="1050" dirty="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fr-FR" sz="1050" u="none" strike="noStrike">
                          <a:effectLst/>
                          <a:hlinkClick r:id="rId17"/>
                        </a:rPr>
                        <a:t>Stack</a:t>
                      </a:r>
                      <a:endParaRPr lang="fr-FR" sz="105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fr-FR" sz="1050" u="none" strike="noStrike" dirty="0" err="1">
                          <a:effectLst/>
                          <a:hlinkClick r:id="rId18"/>
                        </a:rPr>
                        <a:t>ConcurrentStack</a:t>
                      </a:r>
                      <a:r>
                        <a:rPr lang="fr-FR" sz="1050" u="none" strike="noStrike" dirty="0">
                          <a:effectLst/>
                          <a:hlinkClick r:id="rId18"/>
                        </a:rPr>
                        <a:t>&lt;T&gt;</a:t>
                      </a:r>
                      <a:br>
                        <a:rPr lang="fr-FR" sz="1050" dirty="0">
                          <a:effectLst/>
                        </a:rPr>
                      </a:br>
                      <a:r>
                        <a:rPr lang="fr-FR" sz="1050" u="none" strike="noStrike" dirty="0" err="1">
                          <a:effectLst/>
                          <a:hlinkClick r:id="rId19"/>
                        </a:rPr>
                        <a:t>ImmutableStack</a:t>
                      </a:r>
                      <a:r>
                        <a:rPr lang="fr-FR" sz="1050" u="none" strike="noStrike" dirty="0">
                          <a:effectLst/>
                          <a:hlinkClick r:id="rId19"/>
                        </a:rPr>
                        <a:t>&lt;T&gt;</a:t>
                      </a:r>
                      <a:endParaRPr lang="fr-FR" sz="1050" dirty="0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90138634"/>
                  </a:ext>
                </a:extLst>
              </a:tr>
              <a:tr h="502986">
                <a:tc>
                  <a:txBody>
                    <a:bodyPr/>
                    <a:lstStyle/>
                    <a:p>
                      <a:pPr fontAlgn="t"/>
                      <a:r>
                        <a:rPr lang="fr-FR" sz="1050" dirty="0">
                          <a:effectLst/>
                        </a:rPr>
                        <a:t>Access items </a:t>
                      </a:r>
                      <a:r>
                        <a:rPr lang="fr-FR" sz="1050" dirty="0" err="1">
                          <a:effectLst/>
                        </a:rPr>
                        <a:t>sequentially</a:t>
                      </a:r>
                      <a:endParaRPr lang="fr-FR" sz="1050" dirty="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fr-FR" sz="1050" u="none" strike="noStrike" dirty="0" err="1">
                          <a:effectLst/>
                          <a:hlinkClick r:id="rId20"/>
                        </a:rPr>
                        <a:t>LinkedList</a:t>
                      </a:r>
                      <a:r>
                        <a:rPr lang="fr-FR" sz="1050" u="none" strike="noStrike" dirty="0">
                          <a:effectLst/>
                          <a:hlinkClick r:id="rId20"/>
                        </a:rPr>
                        <a:t>&lt;T&gt;</a:t>
                      </a:r>
                      <a:endParaRPr lang="fr-FR" sz="1050" dirty="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fr-FR" sz="1050" i="1" dirty="0">
                          <a:effectLst/>
                        </a:rPr>
                        <a:t>No </a:t>
                      </a:r>
                      <a:r>
                        <a:rPr lang="fr-FR" sz="1050" i="1" dirty="0" err="1">
                          <a:effectLst/>
                        </a:rPr>
                        <a:t>recommendation</a:t>
                      </a:r>
                      <a:endParaRPr lang="fr-FR" sz="1050" i="1" dirty="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fr-FR" sz="1050" i="1" dirty="0">
                          <a:effectLst/>
                        </a:rPr>
                        <a:t>No </a:t>
                      </a:r>
                      <a:r>
                        <a:rPr lang="fr-FR" sz="1050" i="1" dirty="0" err="1">
                          <a:effectLst/>
                        </a:rPr>
                        <a:t>recommendation</a:t>
                      </a:r>
                      <a:endParaRPr lang="fr-FR" sz="1050" i="1" dirty="0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579973889"/>
                  </a:ext>
                </a:extLst>
              </a:tr>
              <a:tr h="647894">
                <a:tc>
                  <a:txBody>
                    <a:bodyPr/>
                    <a:lstStyle/>
                    <a:p>
                      <a:pPr fontAlgn="t"/>
                      <a:r>
                        <a:rPr lang="en-US" sz="1050" dirty="0">
                          <a:effectLst/>
                        </a:rPr>
                        <a:t>Receive notifications when items are removed or added to the collection. (implements </a:t>
                      </a:r>
                      <a:r>
                        <a:rPr lang="en-US" sz="1050" u="none" strike="noStrike" dirty="0" err="1">
                          <a:effectLst/>
                          <a:hlinkClick r:id="rId21"/>
                        </a:rPr>
                        <a:t>INotifyPropertyChanged</a:t>
                      </a:r>
                      <a:r>
                        <a:rPr lang="en-US" sz="1050" dirty="0">
                          <a:effectLst/>
                        </a:rPr>
                        <a:t> and </a:t>
                      </a:r>
                      <a:r>
                        <a:rPr lang="en-US" sz="1050" u="none" strike="noStrike" dirty="0" err="1">
                          <a:effectLst/>
                          <a:hlinkClick r:id="rId22"/>
                        </a:rPr>
                        <a:t>INotifyCollectionChanged</a:t>
                      </a:r>
                      <a:r>
                        <a:rPr lang="en-US" sz="1050" dirty="0">
                          <a:effectLst/>
                        </a:rPr>
                        <a:t>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fr-FR" sz="1050" u="none" strike="noStrike" dirty="0" err="1">
                          <a:effectLst/>
                          <a:hlinkClick r:id="rId23"/>
                        </a:rPr>
                        <a:t>ObservableCollection</a:t>
                      </a:r>
                      <a:r>
                        <a:rPr lang="fr-FR" sz="1050" u="none" strike="noStrike" dirty="0">
                          <a:effectLst/>
                          <a:hlinkClick r:id="rId23"/>
                        </a:rPr>
                        <a:t>&lt;T&gt;</a:t>
                      </a:r>
                      <a:endParaRPr lang="fr-FR" sz="1050" dirty="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fr-FR" sz="1050" i="1">
                          <a:effectLst/>
                        </a:rPr>
                        <a:t>No recommendation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fr-FR" sz="1050" i="1" dirty="0">
                          <a:effectLst/>
                        </a:rPr>
                        <a:t>No </a:t>
                      </a:r>
                      <a:r>
                        <a:rPr lang="fr-FR" sz="1050" i="1" dirty="0" err="1">
                          <a:effectLst/>
                        </a:rPr>
                        <a:t>recommendation</a:t>
                      </a:r>
                      <a:endParaRPr lang="fr-FR" sz="1050" i="1" dirty="0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242064536"/>
                  </a:ext>
                </a:extLst>
              </a:tr>
              <a:tr h="502986">
                <a:tc>
                  <a:txBody>
                    <a:bodyPr/>
                    <a:lstStyle/>
                    <a:p>
                      <a:pPr fontAlgn="t"/>
                      <a:r>
                        <a:rPr lang="fr-FR" sz="1050" dirty="0">
                          <a:effectLst/>
                        </a:rPr>
                        <a:t>A </a:t>
                      </a:r>
                      <a:r>
                        <a:rPr lang="fr-FR" sz="1050" dirty="0" err="1">
                          <a:effectLst/>
                        </a:rPr>
                        <a:t>sorted</a:t>
                      </a:r>
                      <a:r>
                        <a:rPr lang="fr-FR" sz="1050" dirty="0">
                          <a:effectLst/>
                        </a:rPr>
                        <a:t> collection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fr-FR" sz="1050" u="none" strike="noStrike" dirty="0" err="1">
                          <a:effectLst/>
                          <a:hlinkClick r:id="rId24"/>
                        </a:rPr>
                        <a:t>SortedList</a:t>
                      </a:r>
                      <a:r>
                        <a:rPr lang="fr-FR" sz="1050" u="none" strike="noStrike" dirty="0">
                          <a:effectLst/>
                          <a:hlinkClick r:id="rId24"/>
                        </a:rPr>
                        <a:t>&lt;</a:t>
                      </a:r>
                      <a:r>
                        <a:rPr lang="fr-FR" sz="1050" u="none" strike="noStrike" dirty="0" err="1">
                          <a:effectLst/>
                          <a:hlinkClick r:id="rId24"/>
                        </a:rPr>
                        <a:t>TKey,TValue</a:t>
                      </a:r>
                      <a:r>
                        <a:rPr lang="fr-FR" sz="1050" u="none" strike="noStrike" dirty="0">
                          <a:effectLst/>
                          <a:hlinkClick r:id="rId24"/>
                        </a:rPr>
                        <a:t>&gt;</a:t>
                      </a:r>
                      <a:endParaRPr lang="fr-FR" sz="1050" dirty="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fr-FR" sz="1050" u="none" strike="noStrike">
                          <a:effectLst/>
                          <a:hlinkClick r:id="rId25"/>
                        </a:rPr>
                        <a:t>SortedList</a:t>
                      </a:r>
                      <a:endParaRPr lang="fr-FR" sz="105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fr-FR" sz="1050" u="none" strike="noStrike" dirty="0" err="1">
                          <a:effectLst/>
                          <a:hlinkClick r:id="rId26"/>
                        </a:rPr>
                        <a:t>ImmutableSortedDictionary</a:t>
                      </a:r>
                      <a:r>
                        <a:rPr lang="fr-FR" sz="1050" u="none" strike="noStrike" dirty="0">
                          <a:effectLst/>
                          <a:hlinkClick r:id="rId26"/>
                        </a:rPr>
                        <a:t>&lt;</a:t>
                      </a:r>
                      <a:r>
                        <a:rPr lang="fr-FR" sz="1050" u="none" strike="noStrike" dirty="0" err="1">
                          <a:effectLst/>
                          <a:hlinkClick r:id="rId26"/>
                        </a:rPr>
                        <a:t>TKey,TValue</a:t>
                      </a:r>
                      <a:r>
                        <a:rPr lang="fr-FR" sz="1050" u="none" strike="noStrike" dirty="0">
                          <a:effectLst/>
                          <a:hlinkClick r:id="rId26"/>
                        </a:rPr>
                        <a:t>&gt;</a:t>
                      </a:r>
                      <a:br>
                        <a:rPr lang="fr-FR" sz="1050" dirty="0">
                          <a:effectLst/>
                        </a:rPr>
                      </a:br>
                      <a:r>
                        <a:rPr lang="fr-FR" sz="1050" u="none" strike="noStrike" dirty="0" err="1">
                          <a:effectLst/>
                          <a:hlinkClick r:id="rId27"/>
                        </a:rPr>
                        <a:t>ImmutableSortedSet</a:t>
                      </a:r>
                      <a:r>
                        <a:rPr lang="fr-FR" sz="1050" u="none" strike="noStrike" dirty="0">
                          <a:effectLst/>
                          <a:hlinkClick r:id="rId27"/>
                        </a:rPr>
                        <a:t>&lt;T&gt;</a:t>
                      </a:r>
                      <a:endParaRPr lang="fr-FR" sz="1050" dirty="0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935590538"/>
                  </a:ext>
                </a:extLst>
              </a:tr>
              <a:tr h="502986">
                <a:tc>
                  <a:txBody>
                    <a:bodyPr/>
                    <a:lstStyle/>
                    <a:p>
                      <a:pPr fontAlgn="t"/>
                      <a:r>
                        <a:rPr lang="en-US" sz="1050" dirty="0">
                          <a:effectLst/>
                        </a:rPr>
                        <a:t>A set for mathematical functions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fr-FR" sz="1050" u="none" strike="noStrike" dirty="0" err="1">
                          <a:effectLst/>
                          <a:hlinkClick r:id="rId28"/>
                        </a:rPr>
                        <a:t>HashSet</a:t>
                      </a:r>
                      <a:r>
                        <a:rPr lang="fr-FR" sz="1050" u="none" strike="noStrike" dirty="0">
                          <a:effectLst/>
                          <a:hlinkClick r:id="rId28"/>
                        </a:rPr>
                        <a:t>&lt;T&gt;</a:t>
                      </a:r>
                      <a:br>
                        <a:rPr lang="fr-FR" sz="1050" dirty="0">
                          <a:effectLst/>
                        </a:rPr>
                      </a:br>
                      <a:r>
                        <a:rPr lang="fr-FR" sz="1050" u="none" strike="noStrike" dirty="0" err="1">
                          <a:effectLst/>
                          <a:hlinkClick r:id="rId29"/>
                        </a:rPr>
                        <a:t>SortedSet</a:t>
                      </a:r>
                      <a:r>
                        <a:rPr lang="fr-FR" sz="1050" u="none" strike="noStrike" dirty="0">
                          <a:effectLst/>
                          <a:hlinkClick r:id="rId29"/>
                        </a:rPr>
                        <a:t>&lt;T&gt;</a:t>
                      </a:r>
                      <a:endParaRPr lang="fr-FR" sz="1050" dirty="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fr-FR" sz="1050" i="1" dirty="0">
                          <a:effectLst/>
                        </a:rPr>
                        <a:t>No </a:t>
                      </a:r>
                      <a:r>
                        <a:rPr lang="fr-FR" sz="1050" i="1" dirty="0" err="1">
                          <a:effectLst/>
                        </a:rPr>
                        <a:t>recommendation</a:t>
                      </a:r>
                      <a:endParaRPr lang="fr-FR" sz="1050" i="1" dirty="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fr-FR" sz="1050" u="none" strike="noStrike" dirty="0" err="1">
                          <a:effectLst/>
                          <a:hlinkClick r:id="rId30"/>
                        </a:rPr>
                        <a:t>ImmutableHashSet</a:t>
                      </a:r>
                      <a:r>
                        <a:rPr lang="fr-FR" sz="1050" u="none" strike="noStrike" dirty="0">
                          <a:effectLst/>
                          <a:hlinkClick r:id="rId30"/>
                        </a:rPr>
                        <a:t>&lt;T&gt;</a:t>
                      </a:r>
                      <a:br>
                        <a:rPr lang="fr-FR" sz="1050" dirty="0">
                          <a:effectLst/>
                        </a:rPr>
                      </a:br>
                      <a:r>
                        <a:rPr lang="fr-FR" sz="1050" u="none" strike="noStrike" dirty="0" err="1">
                          <a:effectLst/>
                          <a:hlinkClick r:id="rId27"/>
                        </a:rPr>
                        <a:t>ImmutableSortedSet</a:t>
                      </a:r>
                      <a:r>
                        <a:rPr lang="fr-FR" sz="1050" u="none" strike="noStrike" dirty="0">
                          <a:effectLst/>
                          <a:hlinkClick r:id="rId27"/>
                        </a:rPr>
                        <a:t>&lt;T&gt;</a:t>
                      </a:r>
                      <a:endParaRPr lang="fr-FR" sz="1050" dirty="0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793806534"/>
                  </a:ext>
                </a:extLst>
              </a:tr>
            </a:tbl>
          </a:graphicData>
        </a:graphic>
      </p:graphicFrame>
      <p:sp>
        <p:nvSpPr>
          <p:cNvPr id="4" name="Title 3">
            <a:extLst>
              <a:ext uri="{FF2B5EF4-FFF2-40B4-BE49-F238E27FC236}">
                <a16:creationId xmlns:a16="http://schemas.microsoft.com/office/drawing/2014/main" id="{1789EC6F-23B0-40E8-818B-00E238C70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Choosing</a:t>
            </a:r>
            <a:r>
              <a:rPr lang="fr-FR" dirty="0"/>
              <a:t> a collection</a:t>
            </a:r>
          </a:p>
        </p:txBody>
      </p:sp>
    </p:spTree>
    <p:extLst>
      <p:ext uri="{BB962C8B-B14F-4D97-AF65-F5344CB8AC3E}">
        <p14:creationId xmlns:p14="http://schemas.microsoft.com/office/powerpoint/2010/main" val="26248065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8014B91-D636-4226-90A1-F53FBF1C648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 anchor="t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Managing group related objects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More flexible than an array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Can grow and shrink dynamically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Some collections can use a key-value pair system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7D73836-42F3-4F58-AA71-8996F2FF84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Collections, why?</a:t>
            </a:r>
          </a:p>
        </p:txBody>
      </p:sp>
    </p:spTree>
    <p:extLst>
      <p:ext uri="{BB962C8B-B14F-4D97-AF65-F5344CB8AC3E}">
        <p14:creationId xmlns:p14="http://schemas.microsoft.com/office/powerpoint/2010/main" val="27243897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6DAB76B-AFD6-48DA-A84C-B15FF7E8BC1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>
                <a:latin typeface="Segoe UI Light"/>
                <a:cs typeface="Segoe UI Light"/>
              </a:rPr>
              <a:t>Choose your collection class carefully</a:t>
            </a:r>
          </a:p>
          <a:p>
            <a:pPr marL="971550" lvl="1" indent="-285750">
              <a:buFont typeface="Arial" panose="020B0604020202020204" pitchFamily="34" charset="0"/>
              <a:buChar char="•"/>
            </a:pPr>
            <a:r>
              <a:rPr lang="en-US" sz="2000">
                <a:latin typeface="Segoe UI Light"/>
                <a:cs typeface="Segoe UI Light"/>
              </a:rPr>
              <a:t>A wrong type can restrict your use of collection</a:t>
            </a:r>
          </a:p>
          <a:p>
            <a:pPr marL="971550" lvl="1" indent="-285750">
              <a:buFont typeface="Arial" panose="020B0604020202020204" pitchFamily="34" charset="0"/>
              <a:buChar char="•"/>
            </a:pPr>
            <a:r>
              <a:rPr lang="en-US" sz="2000">
                <a:latin typeface="Segoe UI Light"/>
                <a:cs typeface="Segoe UI Light"/>
              </a:rPr>
              <a:t>Avoid using types in the </a:t>
            </a:r>
            <a:r>
              <a:rPr lang="en-US" sz="2000" b="1">
                <a:solidFill>
                  <a:srgbClr val="FF7105"/>
                </a:solidFill>
                <a:latin typeface="Segoe UI Light"/>
                <a:cs typeface="Segoe UI Light"/>
              </a:rPr>
              <a:t>System.Collections </a:t>
            </a:r>
            <a:r>
              <a:rPr lang="en-US" sz="2000">
                <a:latin typeface="Segoe UI Light"/>
                <a:cs typeface="Segoe UI Light"/>
              </a:rPr>
              <a:t>namespace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>
                <a:solidFill>
                  <a:srgbClr val="595959"/>
                </a:solidFill>
                <a:latin typeface="Segoe UI Light"/>
                <a:cs typeface="Segoe UI Light"/>
              </a:rPr>
              <a:t>Generic and concurrent versions of collections are to be preferred</a:t>
            </a:r>
          </a:p>
          <a:p>
            <a:pPr marL="971550" lvl="1" indent="-285750"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595959"/>
                </a:solidFill>
                <a:latin typeface="Segoe UI Light"/>
                <a:cs typeface="Segoe UI Light"/>
              </a:rPr>
              <a:t>Greater safety</a:t>
            </a:r>
          </a:p>
          <a:p>
            <a:pPr marL="971550" lvl="1" indent="-285750"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595959"/>
                </a:solidFill>
                <a:latin typeface="Segoe UI Light"/>
                <a:cs typeface="Segoe UI Light"/>
              </a:rPr>
              <a:t>Other improvements</a:t>
            </a:r>
          </a:p>
          <a:p>
            <a:pPr marL="971550" lvl="1" indent="-285750"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595959"/>
                </a:solidFill>
                <a:latin typeface="Segoe UI Light"/>
                <a:cs typeface="Segoe UI Light"/>
              </a:rPr>
              <a:t>You can use classes in the </a:t>
            </a:r>
            <a:r>
              <a:rPr lang="en-US" sz="2000" b="1">
                <a:solidFill>
                  <a:srgbClr val="FF7105"/>
                </a:solidFill>
                <a:latin typeface="Segoe UI Light"/>
                <a:cs typeface="Segoe UI Light"/>
              </a:rPr>
              <a:t>System.Collections.Generic </a:t>
            </a:r>
            <a:r>
              <a:rPr lang="en-US" sz="2000">
                <a:solidFill>
                  <a:srgbClr val="595959"/>
                </a:solidFill>
                <a:latin typeface="Segoe UI Light"/>
                <a:cs typeface="Segoe UI Light"/>
              </a:rPr>
              <a:t>namespace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>
                <a:solidFill>
                  <a:srgbClr val="595959"/>
                </a:solidFill>
                <a:latin typeface="Segoe UI Light"/>
                <a:cs typeface="Segoe UI Light"/>
              </a:rPr>
              <a:t>A generic collection enforces the type safety</a:t>
            </a:r>
          </a:p>
          <a:p>
            <a:pPr marL="971550" lvl="1" indent="-285750"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595959"/>
                </a:solidFill>
                <a:latin typeface="Segoe UI Light"/>
                <a:cs typeface="Segoe UI Light"/>
              </a:rPr>
              <a:t>No other data type can be added to it</a:t>
            </a:r>
          </a:p>
          <a:p>
            <a:pPr marL="971550" lvl="1" indent="-285750">
              <a:buFont typeface="Arial" panose="020B0604020202020204" pitchFamily="34" charset="0"/>
              <a:buChar char="•"/>
            </a:pPr>
            <a:r>
              <a:rPr lang="en-US" sz="2000" b="1">
                <a:solidFill>
                  <a:srgbClr val="FF7105"/>
                </a:solidFill>
                <a:latin typeface="Segoe UI Light"/>
                <a:cs typeface="Segoe UI Light"/>
              </a:rPr>
              <a:t>Retrieved</a:t>
            </a:r>
            <a:r>
              <a:rPr lang="en-US" sz="2000">
                <a:solidFill>
                  <a:srgbClr val="595959"/>
                </a:solidFill>
                <a:latin typeface="Segoe UI Light"/>
                <a:cs typeface="Segoe UI Light"/>
              </a:rPr>
              <a:t>  data from a generic collection does </a:t>
            </a:r>
            <a:r>
              <a:rPr lang="en-US" sz="2000" b="1">
                <a:solidFill>
                  <a:srgbClr val="FF7105"/>
                </a:solidFill>
                <a:latin typeface="Segoe UI Light"/>
                <a:cs typeface="Segoe UI Light"/>
              </a:rPr>
              <a:t>not</a:t>
            </a:r>
            <a:r>
              <a:rPr lang="en-US" sz="2000">
                <a:solidFill>
                  <a:srgbClr val="595959"/>
                </a:solidFill>
                <a:latin typeface="Segoe UI Light"/>
                <a:cs typeface="Segoe UI Light"/>
              </a:rPr>
              <a:t> need to have its type </a:t>
            </a:r>
            <a:r>
              <a:rPr lang="en-US" sz="2000" b="1">
                <a:solidFill>
                  <a:srgbClr val="FF7105"/>
                </a:solidFill>
                <a:latin typeface="Segoe UI Light"/>
                <a:cs typeface="Segoe UI Light"/>
              </a:rPr>
              <a:t>determined</a:t>
            </a:r>
            <a:r>
              <a:rPr lang="en-US" sz="2000">
                <a:solidFill>
                  <a:srgbClr val="595959"/>
                </a:solidFill>
                <a:latin typeface="Segoe UI Light"/>
                <a:cs typeface="Segoe UI Light"/>
              </a:rPr>
              <a:t> or to be </a:t>
            </a:r>
            <a:r>
              <a:rPr lang="en-US" sz="2000" b="1">
                <a:solidFill>
                  <a:srgbClr val="FF7105"/>
                </a:solidFill>
                <a:latin typeface="Segoe UI Light"/>
                <a:cs typeface="Segoe UI Light"/>
              </a:rPr>
              <a:t>converted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5BFC544-2892-47CF-BB19-6E090882A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Namespace</a:t>
            </a:r>
          </a:p>
        </p:txBody>
      </p:sp>
    </p:spTree>
    <p:extLst>
      <p:ext uri="{BB962C8B-B14F-4D97-AF65-F5344CB8AC3E}">
        <p14:creationId xmlns:p14="http://schemas.microsoft.com/office/powerpoint/2010/main" val="36305539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1E33335-79A6-87C2-E9B0-626CD4B8AF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Standard Collection</a:t>
            </a:r>
          </a:p>
        </p:txBody>
      </p:sp>
    </p:spTree>
    <p:extLst>
      <p:ext uri="{BB962C8B-B14F-4D97-AF65-F5344CB8AC3E}">
        <p14:creationId xmlns:p14="http://schemas.microsoft.com/office/powerpoint/2010/main" val="1182313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0DE96328-BFBB-4CD6-388B-2C61B20A520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Collection types represent different ways of collecting data, such as hash tables, queues, stacks, bags, dictionaries and lists.</a:t>
            </a:r>
          </a:p>
          <a:p>
            <a:endParaRPr lang="en-US" dirty="0"/>
          </a:p>
          <a:p>
            <a:r>
              <a:rPr lang="en-US" dirty="0"/>
              <a:t>In collections based on </a:t>
            </a:r>
            <a:r>
              <a:rPr lang="en-US" dirty="0" err="1"/>
              <a:t>IList</a:t>
            </a:r>
            <a:r>
              <a:rPr lang="en-US" dirty="0"/>
              <a:t> or directly on </a:t>
            </a:r>
            <a:r>
              <a:rPr lang="en-US" dirty="0" err="1"/>
              <a:t>ICollection</a:t>
            </a:r>
            <a:r>
              <a:rPr lang="en-US" dirty="0"/>
              <a:t>, each element contains only one value. These types are the following:</a:t>
            </a:r>
          </a:p>
          <a:p>
            <a:r>
              <a:rPr lang="en-US" dirty="0"/>
              <a:t>Array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ArrayList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Queue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Stack</a:t>
            </a:r>
          </a:p>
          <a:p>
            <a:r>
              <a:rPr lang="en-US" dirty="0"/>
              <a:t>In interface-based collections, each element contains both a key and a value at </a:t>
            </a:r>
            <a:r>
              <a:rPr lang="en-US" dirty="0" err="1"/>
              <a:t>IDictionary</a:t>
            </a:r>
            <a:r>
              <a:rPr lang="en-US" dirty="0"/>
              <a:t>. These types are the following: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Hashtable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SortedList</a:t>
            </a:r>
            <a:endParaRPr lang="fr-FR" dirty="0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A27873CB-4BF6-2F5E-455F-D82EE8706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Standard </a:t>
            </a:r>
          </a:p>
        </p:txBody>
      </p:sp>
    </p:spTree>
    <p:extLst>
      <p:ext uri="{BB962C8B-B14F-4D97-AF65-F5344CB8AC3E}">
        <p14:creationId xmlns:p14="http://schemas.microsoft.com/office/powerpoint/2010/main" val="8583834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A81C9FF-DE5D-4282-9964-B16F9EF5B86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201779" y="3062037"/>
            <a:ext cx="2069431" cy="505328"/>
          </a:xfrm>
        </p:spPr>
        <p:txBody>
          <a:bodyPr/>
          <a:lstStyle/>
          <a:p>
            <a:r>
              <a:rPr lang="en-US" dirty="0"/>
              <a:t>Use it, </a:t>
            </a:r>
            <a:r>
              <a:rPr lang="en-US" b="1" dirty="0">
                <a:solidFill>
                  <a:schemeClr val="tx2"/>
                </a:solidFill>
              </a:rPr>
              <a:t>like</a:t>
            </a:r>
            <a:r>
              <a:rPr lang="en-US" dirty="0"/>
              <a:t> it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BF21F6C4-FCA9-5C3D-8B61-842C1E3F1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Generic Type</a:t>
            </a:r>
          </a:p>
        </p:txBody>
      </p:sp>
      <p:pic>
        <p:nvPicPr>
          <p:cNvPr id="1028" name="Picture 4" descr="Résultat de recherche d'images pour &quot;mug&quot;">
            <a:extLst>
              <a:ext uri="{FF2B5EF4-FFF2-40B4-BE49-F238E27FC236}">
                <a16:creationId xmlns:a16="http://schemas.microsoft.com/office/drawing/2014/main" id="{97ABC098-8BF9-41A5-9424-3FC072D095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403833" y="1409616"/>
            <a:ext cx="3292867" cy="3292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513BB1C-4E9A-4086-9102-93033BD09C90}"/>
              </a:ext>
            </a:extLst>
          </p:cNvPr>
          <p:cNvSpPr txBox="1"/>
          <p:nvPr/>
        </p:nvSpPr>
        <p:spPr>
          <a:xfrm>
            <a:off x="6847724" y="2438377"/>
            <a:ext cx="3621641" cy="1200329"/>
          </a:xfrm>
          <a:prstGeom prst="rect">
            <a:avLst/>
          </a:prstGeom>
          <a:noFill/>
          <a:ln>
            <a:solidFill>
              <a:schemeClr val="tx2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r"/>
            <a:r>
              <a:rPr lang="en-US" sz="7200" dirty="0"/>
              <a:t>Cup&lt;</a:t>
            </a:r>
            <a:r>
              <a:rPr lang="en-US" sz="7200" b="1" dirty="0">
                <a:solidFill>
                  <a:schemeClr val="tx2"/>
                </a:solidFill>
              </a:rPr>
              <a:t>T</a:t>
            </a:r>
            <a:r>
              <a:rPr lang="en-US" sz="7200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13482044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5D9C36E-7EA7-410F-8A77-DC1097C62F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 anchor="t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Use generic types to : 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2200"/>
              <a:t>maximize code reuse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2200"/>
              <a:t>type safety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2200"/>
              <a:t>performance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The most common use of generics is to create </a:t>
            </a:r>
            <a:r>
              <a:rPr lang="en-US" sz="2400" b="1">
                <a:solidFill>
                  <a:schemeClr val="tx2"/>
                </a:solidFill>
              </a:rPr>
              <a:t>collection classes</a:t>
            </a:r>
            <a:r>
              <a:rPr lang="en-US" sz="240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You can </a:t>
            </a:r>
            <a:r>
              <a:rPr lang="en-US" sz="2400" b="1">
                <a:solidFill>
                  <a:schemeClr val="tx2"/>
                </a:solidFill>
              </a:rPr>
              <a:t>create your own generic </a:t>
            </a:r>
            <a:r>
              <a:rPr lang="en-US" sz="2400"/>
              <a:t>interfaces, classes, methods, events and delegates.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Generic classes </a:t>
            </a:r>
            <a:r>
              <a:rPr lang="en-US" sz="2400" b="1">
                <a:solidFill>
                  <a:schemeClr val="tx2"/>
                </a:solidFill>
              </a:rPr>
              <a:t>may be constrained</a:t>
            </a:r>
            <a:r>
              <a:rPr lang="en-US" sz="2400"/>
              <a:t> to enable access to methods </a:t>
            </a:r>
            <a:r>
              <a:rPr lang="en-US" sz="2400" b="1">
                <a:solidFill>
                  <a:schemeClr val="tx2"/>
                </a:solidFill>
              </a:rPr>
              <a:t>on particular data types</a:t>
            </a:r>
            <a:r>
              <a:rPr lang="en-US" sz="240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Information on the types that are used in a generic </a:t>
            </a:r>
            <a:r>
              <a:rPr lang="en-US" sz="2400" b="1">
                <a:solidFill>
                  <a:schemeClr val="tx2"/>
                </a:solidFill>
              </a:rPr>
              <a:t>data type </a:t>
            </a:r>
            <a:r>
              <a:rPr lang="en-US" sz="2400"/>
              <a:t>may be obtained at </a:t>
            </a:r>
            <a:r>
              <a:rPr lang="en-US" sz="2400" b="1">
                <a:solidFill>
                  <a:schemeClr val="tx2"/>
                </a:solidFill>
              </a:rPr>
              <a:t>run-time</a:t>
            </a:r>
            <a:r>
              <a:rPr lang="en-US" sz="2400"/>
              <a:t> by using </a:t>
            </a:r>
            <a:r>
              <a:rPr lang="en-US" sz="2400" b="1">
                <a:solidFill>
                  <a:schemeClr val="tx2"/>
                </a:solidFill>
              </a:rPr>
              <a:t>reflection</a:t>
            </a:r>
            <a:r>
              <a:rPr lang="en-US" sz="2400"/>
              <a:t>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DF7C4B5-A84A-4812-BAF4-C836D93201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chemeClr val="tx2"/>
                </a:solidFill>
              </a:rPr>
              <a:t>Generics</a:t>
            </a:r>
            <a:r>
              <a:rPr lang="en-US"/>
              <a:t> – Overview</a:t>
            </a:r>
          </a:p>
        </p:txBody>
      </p:sp>
    </p:spTree>
    <p:extLst>
      <p:ext uri="{BB962C8B-B14F-4D97-AF65-F5344CB8AC3E}">
        <p14:creationId xmlns:p14="http://schemas.microsoft.com/office/powerpoint/2010/main" val="3206404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46FA45-0FF0-4D92-978E-EEEFA64678B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95205" y="2380782"/>
            <a:ext cx="11201588" cy="4217971"/>
          </a:xfrm>
        </p:spPr>
        <p:txBody>
          <a:bodyPr/>
          <a:lstStyle/>
          <a:p>
            <a:r>
              <a:rPr lang="en-US" sz="1400">
                <a:solidFill>
                  <a:srgbClr val="008000"/>
                </a:solidFill>
                <a:latin typeface="Consolas" panose="020B0609020204030204" pitchFamily="49" charset="0"/>
              </a:rPr>
              <a:t>// Declare the generic class.</a:t>
            </a:r>
            <a:r>
              <a:rPr lang="en-US" sz="1400">
                <a:solidFill>
                  <a:srgbClr val="222222"/>
                </a:solidFill>
                <a:latin typeface="Consolas" panose="020B0609020204030204" pitchFamily="49" charset="0"/>
              </a:rPr>
              <a:t> </a:t>
            </a:r>
            <a:br>
              <a:rPr lang="en-US" sz="1400">
                <a:solidFill>
                  <a:srgbClr val="222222"/>
                </a:solidFill>
                <a:latin typeface="Consolas" panose="020B0609020204030204" pitchFamily="49" charset="0"/>
              </a:rPr>
            </a:br>
            <a:r>
              <a:rPr lang="en-US" sz="1400">
                <a:solidFill>
                  <a:srgbClr val="0101FD"/>
                </a:solidFill>
                <a:latin typeface="Consolas" panose="020B0609020204030204" pitchFamily="49" charset="0"/>
              </a:rPr>
              <a:t>public</a:t>
            </a:r>
            <a:r>
              <a:rPr lang="en-US" sz="1400">
                <a:solidFill>
                  <a:srgbClr val="222222"/>
                </a:solidFill>
                <a:latin typeface="Consolas" panose="020B0609020204030204" pitchFamily="49" charset="0"/>
              </a:rPr>
              <a:t> </a:t>
            </a:r>
            <a:r>
              <a:rPr lang="en-US" sz="1400">
                <a:solidFill>
                  <a:srgbClr val="0101FD"/>
                </a:solidFill>
                <a:latin typeface="Consolas" panose="020B0609020204030204" pitchFamily="49" charset="0"/>
              </a:rPr>
              <a:t>class</a:t>
            </a:r>
            <a:r>
              <a:rPr lang="en-US" sz="1400">
                <a:solidFill>
                  <a:srgbClr val="222222"/>
                </a:solidFill>
                <a:latin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7D9A"/>
                </a:solidFill>
                <a:latin typeface="Consolas" panose="020B0609020204030204" pitchFamily="49" charset="0"/>
              </a:rPr>
              <a:t>GenericList</a:t>
            </a:r>
            <a:r>
              <a:rPr lang="en-US" sz="1400">
                <a:solidFill>
                  <a:srgbClr val="222222"/>
                </a:solidFill>
                <a:latin typeface="Consolas" panose="020B0609020204030204" pitchFamily="49" charset="0"/>
              </a:rPr>
              <a:t>&lt;</a:t>
            </a:r>
            <a:r>
              <a:rPr lang="en-US" sz="1400">
                <a:solidFill>
                  <a:srgbClr val="007D9A"/>
                </a:solidFill>
                <a:latin typeface="Consolas" panose="020B0609020204030204" pitchFamily="49" charset="0"/>
              </a:rPr>
              <a:t>T</a:t>
            </a:r>
            <a:r>
              <a:rPr lang="en-US" sz="1400">
                <a:solidFill>
                  <a:srgbClr val="222222"/>
                </a:solidFill>
                <a:latin typeface="Consolas" panose="020B0609020204030204" pitchFamily="49" charset="0"/>
              </a:rPr>
              <a:t>&gt; </a:t>
            </a:r>
            <a:br>
              <a:rPr lang="en-US" sz="1400">
                <a:solidFill>
                  <a:srgbClr val="222222"/>
                </a:solidFill>
                <a:latin typeface="Consolas" panose="020B0609020204030204" pitchFamily="49" charset="0"/>
              </a:rPr>
            </a:br>
            <a:r>
              <a:rPr lang="en-US" sz="1400">
                <a:solidFill>
                  <a:srgbClr val="222222"/>
                </a:solidFill>
                <a:latin typeface="Consolas" panose="020B0609020204030204" pitchFamily="49" charset="0"/>
              </a:rPr>
              <a:t>{</a:t>
            </a:r>
            <a:br>
              <a:rPr lang="en-US" sz="1400">
                <a:solidFill>
                  <a:srgbClr val="222222"/>
                </a:solidFill>
                <a:latin typeface="Consolas" panose="020B0609020204030204" pitchFamily="49" charset="0"/>
              </a:rPr>
            </a:br>
            <a:r>
              <a:rPr lang="en-US" sz="1400">
                <a:solidFill>
                  <a:srgbClr val="222222"/>
                </a:solidFill>
                <a:latin typeface="Consolas" panose="020B0609020204030204" pitchFamily="49" charset="0"/>
              </a:rPr>
              <a:t>	</a:t>
            </a:r>
            <a:r>
              <a:rPr lang="en-US" sz="1400">
                <a:solidFill>
                  <a:srgbClr val="0101FD"/>
                </a:solidFill>
                <a:latin typeface="Consolas" panose="020B0609020204030204" pitchFamily="49" charset="0"/>
              </a:rPr>
              <a:t>void</a:t>
            </a:r>
            <a:r>
              <a:rPr lang="en-US" sz="1400">
                <a:solidFill>
                  <a:srgbClr val="222222"/>
                </a:solidFill>
                <a:latin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7D9A"/>
                </a:solidFill>
                <a:latin typeface="Consolas" panose="020B0609020204030204" pitchFamily="49" charset="0"/>
              </a:rPr>
              <a:t>Add</a:t>
            </a:r>
            <a:r>
              <a:rPr lang="en-US" sz="1400">
                <a:solidFill>
                  <a:srgbClr val="222222"/>
                </a:solidFill>
                <a:latin typeface="Consolas" panose="020B0609020204030204" pitchFamily="49" charset="0"/>
              </a:rPr>
              <a:t>(T input) { } </a:t>
            </a:r>
            <a:br>
              <a:rPr lang="en-US" sz="1400">
                <a:solidFill>
                  <a:srgbClr val="222222"/>
                </a:solidFill>
                <a:latin typeface="Consolas" panose="020B0609020204030204" pitchFamily="49" charset="0"/>
              </a:rPr>
            </a:br>
            <a:r>
              <a:rPr lang="en-US" sz="1400">
                <a:solidFill>
                  <a:srgbClr val="222222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sz="1400">
                <a:solidFill>
                  <a:srgbClr val="0101FD"/>
                </a:solidFill>
                <a:latin typeface="Consolas" panose="020B0609020204030204" pitchFamily="49" charset="0"/>
              </a:rPr>
              <a:t>class</a:t>
            </a:r>
            <a:r>
              <a:rPr lang="en-US" sz="1400">
                <a:solidFill>
                  <a:srgbClr val="222222"/>
                </a:solidFill>
                <a:latin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7D9A"/>
                </a:solidFill>
                <a:latin typeface="Consolas" panose="020B0609020204030204" pitchFamily="49" charset="0"/>
              </a:rPr>
              <a:t>TestGenericList</a:t>
            </a:r>
            <a:r>
              <a:rPr lang="en-US" sz="1400">
                <a:solidFill>
                  <a:srgbClr val="222222"/>
                </a:solidFill>
                <a:latin typeface="Consolas" panose="020B0609020204030204" pitchFamily="49" charset="0"/>
              </a:rPr>
              <a:t> </a:t>
            </a:r>
            <a:br>
              <a:rPr lang="en-US" sz="1400">
                <a:solidFill>
                  <a:srgbClr val="222222"/>
                </a:solidFill>
                <a:latin typeface="Consolas" panose="020B0609020204030204" pitchFamily="49" charset="0"/>
              </a:rPr>
            </a:br>
            <a:r>
              <a:rPr lang="en-US" sz="1400">
                <a:solidFill>
                  <a:srgbClr val="222222"/>
                </a:solidFill>
                <a:latin typeface="Consolas" panose="020B0609020204030204" pitchFamily="49" charset="0"/>
              </a:rPr>
              <a:t>{ </a:t>
            </a:r>
            <a:br>
              <a:rPr lang="en-US" sz="1400">
                <a:solidFill>
                  <a:srgbClr val="222222"/>
                </a:solidFill>
                <a:latin typeface="Consolas" panose="020B0609020204030204" pitchFamily="49" charset="0"/>
              </a:rPr>
            </a:br>
            <a:r>
              <a:rPr lang="en-US" sz="1400">
                <a:solidFill>
                  <a:srgbClr val="222222"/>
                </a:solidFill>
                <a:latin typeface="Consolas" panose="020B0609020204030204" pitchFamily="49" charset="0"/>
              </a:rPr>
              <a:t>	</a:t>
            </a:r>
            <a:r>
              <a:rPr lang="en-US" sz="1400">
                <a:solidFill>
                  <a:srgbClr val="0101FD"/>
                </a:solidFill>
                <a:latin typeface="Consolas" panose="020B0609020204030204" pitchFamily="49" charset="0"/>
              </a:rPr>
              <a:t>private</a:t>
            </a:r>
            <a:r>
              <a:rPr lang="en-US" sz="1400">
                <a:solidFill>
                  <a:srgbClr val="222222"/>
                </a:solidFill>
                <a:latin typeface="Consolas" panose="020B0609020204030204" pitchFamily="49" charset="0"/>
              </a:rPr>
              <a:t> </a:t>
            </a:r>
            <a:r>
              <a:rPr lang="en-US" sz="1400">
                <a:solidFill>
                  <a:srgbClr val="0101FD"/>
                </a:solidFill>
                <a:latin typeface="Consolas" panose="020B0609020204030204" pitchFamily="49" charset="0"/>
              </a:rPr>
              <a:t>class</a:t>
            </a:r>
            <a:r>
              <a:rPr lang="en-US" sz="1400">
                <a:solidFill>
                  <a:srgbClr val="222222"/>
                </a:solidFill>
                <a:latin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7D9A"/>
                </a:solidFill>
                <a:latin typeface="Consolas" panose="020B0609020204030204" pitchFamily="49" charset="0"/>
              </a:rPr>
              <a:t>ExampleClass</a:t>
            </a:r>
            <a:r>
              <a:rPr lang="en-US" sz="1400">
                <a:solidFill>
                  <a:srgbClr val="222222"/>
                </a:solidFill>
                <a:latin typeface="Consolas" panose="020B0609020204030204" pitchFamily="49" charset="0"/>
              </a:rPr>
              <a:t> { } </a:t>
            </a:r>
            <a:br>
              <a:rPr lang="en-US" sz="1400">
                <a:solidFill>
                  <a:srgbClr val="222222"/>
                </a:solidFill>
                <a:latin typeface="Consolas" panose="020B0609020204030204" pitchFamily="49" charset="0"/>
              </a:rPr>
            </a:br>
            <a:r>
              <a:rPr lang="en-US" sz="1400">
                <a:solidFill>
                  <a:srgbClr val="222222"/>
                </a:solidFill>
                <a:latin typeface="Consolas" panose="020B0609020204030204" pitchFamily="49" charset="0"/>
              </a:rPr>
              <a:t>	</a:t>
            </a:r>
            <a:r>
              <a:rPr lang="en-US" sz="1400">
                <a:solidFill>
                  <a:srgbClr val="0101FD"/>
                </a:solidFill>
                <a:latin typeface="Consolas" panose="020B0609020204030204" pitchFamily="49" charset="0"/>
              </a:rPr>
              <a:t>static</a:t>
            </a:r>
            <a:r>
              <a:rPr lang="en-US" sz="1400">
                <a:solidFill>
                  <a:srgbClr val="222222"/>
                </a:solidFill>
                <a:latin typeface="Consolas" panose="020B0609020204030204" pitchFamily="49" charset="0"/>
              </a:rPr>
              <a:t> </a:t>
            </a:r>
            <a:r>
              <a:rPr lang="en-US" sz="1400">
                <a:solidFill>
                  <a:srgbClr val="0101FD"/>
                </a:solidFill>
                <a:latin typeface="Consolas" panose="020B0609020204030204" pitchFamily="49" charset="0"/>
              </a:rPr>
              <a:t>void</a:t>
            </a:r>
            <a:r>
              <a:rPr lang="en-US" sz="1400">
                <a:solidFill>
                  <a:srgbClr val="222222"/>
                </a:solidFill>
                <a:latin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7D9A"/>
                </a:solidFill>
                <a:latin typeface="Consolas" panose="020B0609020204030204" pitchFamily="49" charset="0"/>
              </a:rPr>
              <a:t>Main</a:t>
            </a:r>
            <a:r>
              <a:rPr lang="en-US" sz="1400">
                <a:solidFill>
                  <a:srgbClr val="222222"/>
                </a:solidFill>
                <a:latin typeface="Consolas" panose="020B0609020204030204" pitchFamily="49" charset="0"/>
              </a:rPr>
              <a:t>() </a:t>
            </a:r>
            <a:br>
              <a:rPr lang="en-US" sz="1400">
                <a:solidFill>
                  <a:srgbClr val="222222"/>
                </a:solidFill>
                <a:latin typeface="Consolas" panose="020B0609020204030204" pitchFamily="49" charset="0"/>
              </a:rPr>
            </a:br>
            <a:r>
              <a:rPr lang="en-US" sz="1400">
                <a:solidFill>
                  <a:srgbClr val="222222"/>
                </a:solidFill>
                <a:latin typeface="Consolas" panose="020B0609020204030204" pitchFamily="49" charset="0"/>
              </a:rPr>
              <a:t>	{ </a:t>
            </a:r>
            <a:br>
              <a:rPr lang="en-US" sz="1400">
                <a:solidFill>
                  <a:srgbClr val="222222"/>
                </a:solidFill>
                <a:latin typeface="Consolas" panose="020B0609020204030204" pitchFamily="49" charset="0"/>
              </a:rPr>
            </a:br>
            <a:r>
              <a:rPr lang="en-US" sz="1400">
                <a:solidFill>
                  <a:srgbClr val="222222"/>
                </a:solidFill>
                <a:latin typeface="Consolas" panose="020B0609020204030204" pitchFamily="49" charset="0"/>
              </a:rPr>
              <a:t>		</a:t>
            </a:r>
            <a:r>
              <a:rPr lang="en-US" sz="1400">
                <a:solidFill>
                  <a:srgbClr val="008000"/>
                </a:solidFill>
                <a:latin typeface="Consolas" panose="020B0609020204030204" pitchFamily="49" charset="0"/>
              </a:rPr>
              <a:t>// Declare a list of type int.</a:t>
            </a:r>
            <a:r>
              <a:rPr lang="en-US" sz="1400">
                <a:solidFill>
                  <a:srgbClr val="222222"/>
                </a:solidFill>
                <a:latin typeface="Consolas" panose="020B0609020204030204" pitchFamily="49" charset="0"/>
              </a:rPr>
              <a:t> </a:t>
            </a:r>
            <a:br>
              <a:rPr lang="en-US" sz="1400">
                <a:solidFill>
                  <a:srgbClr val="222222"/>
                </a:solidFill>
                <a:latin typeface="Consolas" panose="020B0609020204030204" pitchFamily="49" charset="0"/>
              </a:rPr>
            </a:br>
            <a:r>
              <a:rPr lang="en-US" sz="1400">
                <a:solidFill>
                  <a:srgbClr val="222222"/>
                </a:solidFill>
                <a:latin typeface="Consolas" panose="020B0609020204030204" pitchFamily="49" charset="0"/>
              </a:rPr>
              <a:t>		GenericList&lt;</a:t>
            </a:r>
            <a:r>
              <a:rPr lang="en-US" sz="1400">
                <a:solidFill>
                  <a:srgbClr val="0101FD"/>
                </a:solidFill>
                <a:latin typeface="Consolas" panose="020B0609020204030204" pitchFamily="49" charset="0"/>
              </a:rPr>
              <a:t>int</a:t>
            </a:r>
            <a:r>
              <a:rPr lang="en-US" sz="1400">
                <a:solidFill>
                  <a:srgbClr val="222222"/>
                </a:solidFill>
                <a:latin typeface="Consolas" panose="020B0609020204030204" pitchFamily="49" charset="0"/>
              </a:rPr>
              <a:t>&gt; list1 = </a:t>
            </a:r>
            <a:r>
              <a:rPr lang="en-US" sz="1400">
                <a:solidFill>
                  <a:srgbClr val="0101FD"/>
                </a:solidFill>
                <a:latin typeface="Consolas" panose="020B0609020204030204" pitchFamily="49" charset="0"/>
              </a:rPr>
              <a:t>new</a:t>
            </a:r>
            <a:r>
              <a:rPr lang="en-US" sz="1400">
                <a:solidFill>
                  <a:srgbClr val="222222"/>
                </a:solidFill>
                <a:latin typeface="Consolas" panose="020B0609020204030204" pitchFamily="49" charset="0"/>
              </a:rPr>
              <a:t> GenericList&lt;</a:t>
            </a:r>
            <a:r>
              <a:rPr lang="en-US" sz="1400">
                <a:solidFill>
                  <a:srgbClr val="0101FD"/>
                </a:solidFill>
                <a:latin typeface="Consolas" panose="020B0609020204030204" pitchFamily="49" charset="0"/>
              </a:rPr>
              <a:t>int</a:t>
            </a:r>
            <a:r>
              <a:rPr lang="en-US" sz="1400">
                <a:solidFill>
                  <a:srgbClr val="222222"/>
                </a:solidFill>
                <a:latin typeface="Consolas" panose="020B0609020204030204" pitchFamily="49" charset="0"/>
              </a:rPr>
              <a:t>&gt;(); </a:t>
            </a:r>
            <a:br>
              <a:rPr lang="en-US" sz="1400">
                <a:solidFill>
                  <a:srgbClr val="222222"/>
                </a:solidFill>
                <a:latin typeface="Consolas" panose="020B0609020204030204" pitchFamily="49" charset="0"/>
              </a:rPr>
            </a:br>
            <a:r>
              <a:rPr lang="en-US" sz="1400">
                <a:solidFill>
                  <a:srgbClr val="222222"/>
                </a:solidFill>
                <a:latin typeface="Consolas" panose="020B0609020204030204" pitchFamily="49" charset="0"/>
              </a:rPr>
              <a:t>		</a:t>
            </a:r>
            <a:r>
              <a:rPr lang="en-US" sz="1400">
                <a:solidFill>
                  <a:srgbClr val="008000"/>
                </a:solidFill>
                <a:latin typeface="Consolas" panose="020B0609020204030204" pitchFamily="49" charset="0"/>
              </a:rPr>
              <a:t>// Declare a list of type string.</a:t>
            </a:r>
            <a:r>
              <a:rPr lang="en-US" sz="1400">
                <a:solidFill>
                  <a:srgbClr val="222222"/>
                </a:solidFill>
                <a:latin typeface="Consolas" panose="020B0609020204030204" pitchFamily="49" charset="0"/>
              </a:rPr>
              <a:t> </a:t>
            </a:r>
            <a:br>
              <a:rPr lang="en-US" sz="1400">
                <a:solidFill>
                  <a:srgbClr val="222222"/>
                </a:solidFill>
                <a:latin typeface="Consolas" panose="020B0609020204030204" pitchFamily="49" charset="0"/>
              </a:rPr>
            </a:br>
            <a:r>
              <a:rPr lang="en-US" sz="1400">
                <a:solidFill>
                  <a:srgbClr val="222222"/>
                </a:solidFill>
                <a:latin typeface="Consolas" panose="020B0609020204030204" pitchFamily="49" charset="0"/>
              </a:rPr>
              <a:t>		GenericList&lt;</a:t>
            </a:r>
            <a:r>
              <a:rPr lang="en-US" sz="1400">
                <a:solidFill>
                  <a:srgbClr val="0101FD"/>
                </a:solidFill>
                <a:latin typeface="Consolas" panose="020B0609020204030204" pitchFamily="49" charset="0"/>
              </a:rPr>
              <a:t>string</a:t>
            </a:r>
            <a:r>
              <a:rPr lang="en-US" sz="1400">
                <a:solidFill>
                  <a:srgbClr val="222222"/>
                </a:solidFill>
                <a:latin typeface="Consolas" panose="020B0609020204030204" pitchFamily="49" charset="0"/>
              </a:rPr>
              <a:t>&gt; list2 = </a:t>
            </a:r>
            <a:r>
              <a:rPr lang="en-US" sz="1400">
                <a:solidFill>
                  <a:srgbClr val="0101FD"/>
                </a:solidFill>
                <a:latin typeface="Consolas" panose="020B0609020204030204" pitchFamily="49" charset="0"/>
              </a:rPr>
              <a:t>new</a:t>
            </a:r>
            <a:r>
              <a:rPr lang="en-US" sz="1400">
                <a:solidFill>
                  <a:srgbClr val="222222"/>
                </a:solidFill>
                <a:latin typeface="Consolas" panose="020B0609020204030204" pitchFamily="49" charset="0"/>
              </a:rPr>
              <a:t> GenericList&lt;</a:t>
            </a:r>
            <a:r>
              <a:rPr lang="en-US" sz="1400">
                <a:solidFill>
                  <a:srgbClr val="0101FD"/>
                </a:solidFill>
                <a:latin typeface="Consolas" panose="020B0609020204030204" pitchFamily="49" charset="0"/>
              </a:rPr>
              <a:t>string</a:t>
            </a:r>
            <a:r>
              <a:rPr lang="en-US" sz="1400">
                <a:solidFill>
                  <a:srgbClr val="222222"/>
                </a:solidFill>
                <a:latin typeface="Consolas" panose="020B0609020204030204" pitchFamily="49" charset="0"/>
              </a:rPr>
              <a:t>&gt;(); </a:t>
            </a:r>
            <a:br>
              <a:rPr lang="en-US" sz="1400">
                <a:solidFill>
                  <a:srgbClr val="222222"/>
                </a:solidFill>
                <a:latin typeface="Consolas" panose="020B0609020204030204" pitchFamily="49" charset="0"/>
              </a:rPr>
            </a:br>
            <a:r>
              <a:rPr lang="en-US" sz="1400">
                <a:solidFill>
                  <a:srgbClr val="222222"/>
                </a:solidFill>
                <a:latin typeface="Consolas" panose="020B0609020204030204" pitchFamily="49" charset="0"/>
              </a:rPr>
              <a:t>		</a:t>
            </a:r>
            <a:r>
              <a:rPr lang="en-US" sz="1400">
                <a:solidFill>
                  <a:srgbClr val="008000"/>
                </a:solidFill>
                <a:latin typeface="Consolas" panose="020B0609020204030204" pitchFamily="49" charset="0"/>
              </a:rPr>
              <a:t>// Declare a list of type ExampleClass.</a:t>
            </a:r>
            <a:br>
              <a:rPr lang="en-US" sz="1400">
                <a:solidFill>
                  <a:srgbClr val="008000"/>
                </a:solidFill>
                <a:latin typeface="Consolas" panose="020B0609020204030204" pitchFamily="49" charset="0"/>
              </a:rPr>
            </a:br>
            <a:r>
              <a:rPr lang="en-US" sz="1400">
                <a:solidFill>
                  <a:srgbClr val="008000"/>
                </a:solidFill>
                <a:latin typeface="Consolas" panose="020B0609020204030204" pitchFamily="49" charset="0"/>
              </a:rPr>
              <a:t>		</a:t>
            </a:r>
            <a:r>
              <a:rPr lang="en-US" sz="1400">
                <a:solidFill>
                  <a:srgbClr val="222222"/>
                </a:solidFill>
                <a:latin typeface="Consolas" panose="020B0609020204030204" pitchFamily="49" charset="0"/>
              </a:rPr>
              <a:t>GenericList&lt;ExampleClass&gt; list3 = </a:t>
            </a:r>
            <a:r>
              <a:rPr lang="en-US" sz="1400">
                <a:solidFill>
                  <a:srgbClr val="0101FD"/>
                </a:solidFill>
                <a:latin typeface="Consolas" panose="020B0609020204030204" pitchFamily="49" charset="0"/>
              </a:rPr>
              <a:t>new</a:t>
            </a:r>
            <a:r>
              <a:rPr lang="en-US" sz="1400">
                <a:solidFill>
                  <a:srgbClr val="222222"/>
                </a:solidFill>
                <a:latin typeface="Consolas" panose="020B0609020204030204" pitchFamily="49" charset="0"/>
              </a:rPr>
              <a:t> GenericList&lt;ExampleClass&gt;(); </a:t>
            </a:r>
            <a:br>
              <a:rPr lang="en-US" sz="1400">
                <a:solidFill>
                  <a:srgbClr val="222222"/>
                </a:solidFill>
                <a:latin typeface="Consolas" panose="020B0609020204030204" pitchFamily="49" charset="0"/>
              </a:rPr>
            </a:br>
            <a:r>
              <a:rPr lang="en-US" sz="1400">
                <a:solidFill>
                  <a:srgbClr val="222222"/>
                </a:solidFill>
                <a:latin typeface="Consolas" panose="020B0609020204030204" pitchFamily="49" charset="0"/>
              </a:rPr>
              <a:t>	} </a:t>
            </a:r>
            <a:br>
              <a:rPr lang="en-US" sz="1400">
                <a:solidFill>
                  <a:srgbClr val="222222"/>
                </a:solidFill>
                <a:latin typeface="Consolas" panose="020B0609020204030204" pitchFamily="49" charset="0"/>
              </a:rPr>
            </a:br>
            <a:r>
              <a:rPr lang="en-US" sz="1400">
                <a:solidFill>
                  <a:srgbClr val="222222"/>
                </a:solidFill>
                <a:latin typeface="Consolas" panose="020B0609020204030204" pitchFamily="49" charset="0"/>
              </a:rPr>
              <a:t>}</a:t>
            </a:r>
            <a:endParaRPr lang="en-US" sz="140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1378D1E-8F43-4407-BA43-7F55947849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chemeClr val="tx2"/>
                </a:solidFill>
              </a:rPr>
              <a:t>Generic</a:t>
            </a:r>
            <a:r>
              <a:rPr lang="en-US"/>
              <a:t> – Quick Sample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2677B95-142D-4151-9DD4-74EA2A5681F3}"/>
              </a:ext>
            </a:extLst>
          </p:cNvPr>
          <p:cNvSpPr>
            <a:spLocks noGrp="1"/>
          </p:cNvSpPr>
          <p:nvPr>
            <p:ph type="sldNum" sz="quarter" idx="69"/>
          </p:nvPr>
        </p:nvSpPr>
        <p:spPr/>
        <p:txBody>
          <a:bodyPr/>
          <a:lstStyle/>
          <a:p>
            <a:fld id="{3847DB54-D037-B84F-B6F1-2E8DA40D09AD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D4AB434-50AC-4A3E-9BA6-4D4B3520BCFB}"/>
              </a:ext>
            </a:extLst>
          </p:cNvPr>
          <p:cNvSpPr/>
          <p:nvPr/>
        </p:nvSpPr>
        <p:spPr>
          <a:xfrm>
            <a:off x="960792" y="1167904"/>
            <a:ext cx="1027041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>
                <a:solidFill>
                  <a:srgbClr val="22222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For example, by using a </a:t>
            </a:r>
            <a:r>
              <a:rPr lang="en-US" sz="2400" b="1">
                <a:solidFill>
                  <a:schemeClr val="tx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generic type </a:t>
            </a:r>
            <a:r>
              <a:rPr lang="en-US" sz="2400">
                <a:solidFill>
                  <a:schemeClr val="bg2">
                    <a:lumMod val="1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parameter</a:t>
            </a:r>
            <a:r>
              <a:rPr lang="en-US" sz="2400" b="1">
                <a:solidFill>
                  <a:schemeClr val="tx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T </a:t>
            </a:r>
            <a:r>
              <a:rPr lang="en-US" sz="2400">
                <a:solidFill>
                  <a:srgbClr val="22222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you can write a </a:t>
            </a:r>
            <a:r>
              <a:rPr lang="en-US" sz="2400" b="1">
                <a:solidFill>
                  <a:schemeClr val="tx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single class </a:t>
            </a:r>
            <a:r>
              <a:rPr lang="en-US" sz="2400">
                <a:solidFill>
                  <a:srgbClr val="22222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that other client code can use </a:t>
            </a:r>
            <a:r>
              <a:rPr lang="en-US" sz="2400">
                <a:solidFill>
                  <a:schemeClr val="bg2">
                    <a:lumMod val="1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without incurring the cost or risk of runtime casts or boxing operations, as shown here:</a:t>
            </a:r>
          </a:p>
        </p:txBody>
      </p:sp>
    </p:spTree>
    <p:extLst>
      <p:ext uri="{BB962C8B-B14F-4D97-AF65-F5344CB8AC3E}">
        <p14:creationId xmlns:p14="http://schemas.microsoft.com/office/powerpoint/2010/main" val="1821820540"/>
      </p:ext>
    </p:extLst>
  </p:cSld>
  <p:clrMapOvr>
    <a:masterClrMapping/>
  </p:clrMapOvr>
</p:sld>
</file>

<file path=ppt/theme/theme1.xml><?xml version="1.0" encoding="utf-8"?>
<a:theme xmlns:a="http://schemas.openxmlformats.org/drawingml/2006/main" name="Avanade_Luminous">
  <a:themeElements>
    <a:clrScheme name="Avanade_Luminous">
      <a:dk1>
        <a:sysClr val="windowText" lastClr="000000"/>
      </a:dk1>
      <a:lt1>
        <a:sysClr val="window" lastClr="FFFFFF"/>
      </a:lt1>
      <a:dk2>
        <a:srgbClr val="FF5800"/>
      </a:dk2>
      <a:lt2>
        <a:srgbClr val="E7E6E6"/>
      </a:lt2>
      <a:accent1>
        <a:srgbClr val="CE056A"/>
      </a:accent1>
      <a:accent2>
        <a:srgbClr val="C80000"/>
      </a:accent2>
      <a:accent3>
        <a:srgbClr val="FFB414"/>
      </a:accent3>
      <a:accent4>
        <a:srgbClr val="47800A"/>
      </a:accent4>
      <a:accent5>
        <a:srgbClr val="008376"/>
      </a:accent5>
      <a:accent6>
        <a:srgbClr val="006EBD"/>
      </a:accent6>
      <a:hlink>
        <a:srgbClr val="FF5800"/>
      </a:hlink>
      <a:folHlink>
        <a:srgbClr val="890078"/>
      </a:folHlink>
    </a:clrScheme>
    <a:fontScheme name="Custom 1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Sharp Professional 1 - Template.potx" id="{1BEF0439-026D-4E0B-9756-15AADAEE8476}" vid="{8632AD8F-0079-4CBB-83BA-EAAD1F879B62}"/>
    </a:ext>
  </a:extLst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Aurora Divider">
  <a:themeElements>
    <a:clrScheme name="Avanade">
      <a:dk1>
        <a:sysClr val="windowText" lastClr="000000"/>
      </a:dk1>
      <a:lt1>
        <a:sysClr val="window" lastClr="FFFFFF"/>
      </a:lt1>
      <a:dk2>
        <a:srgbClr val="FF5800"/>
      </a:dk2>
      <a:lt2>
        <a:srgbClr val="E7E6E6"/>
      </a:lt2>
      <a:accent1>
        <a:srgbClr val="CE056A"/>
      </a:accent1>
      <a:accent2>
        <a:srgbClr val="C80000"/>
      </a:accent2>
      <a:accent3>
        <a:srgbClr val="FFB414"/>
      </a:accent3>
      <a:accent4>
        <a:srgbClr val="47800A"/>
      </a:accent4>
      <a:accent5>
        <a:srgbClr val="008376"/>
      </a:accent5>
      <a:accent6>
        <a:srgbClr val="006EBD"/>
      </a:accent6>
      <a:hlink>
        <a:srgbClr val="FF5800"/>
      </a:hlink>
      <a:folHlink>
        <a:srgbClr val="890078"/>
      </a:folHlink>
    </a:clrScheme>
    <a:fontScheme name="Custom 1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Sharp Professional 1 - Template.potx" id="{1BEF0439-026D-4E0B-9756-15AADAEE8476}" vid="{7E556459-C47D-4584-9431-4649DB530FF7}"/>
    </a:ext>
  </a:extLst>
</a:theme>
</file>

<file path=ppt/theme/theme3.xml><?xml version="1.0" encoding="utf-8"?>
<a:theme xmlns:a="http://schemas.openxmlformats.org/drawingml/2006/main" name="Highly Confidential">
  <a:themeElements>
    <a:clrScheme name="Avanade_Luminous">
      <a:dk1>
        <a:srgbClr val="595959"/>
      </a:dk1>
      <a:lt1>
        <a:sysClr val="window" lastClr="FFFFFF"/>
      </a:lt1>
      <a:dk2>
        <a:srgbClr val="FF5800"/>
      </a:dk2>
      <a:lt2>
        <a:srgbClr val="E7E6E6"/>
      </a:lt2>
      <a:accent1>
        <a:srgbClr val="CE056A"/>
      </a:accent1>
      <a:accent2>
        <a:srgbClr val="C80000"/>
      </a:accent2>
      <a:accent3>
        <a:srgbClr val="FFB414"/>
      </a:accent3>
      <a:accent4>
        <a:srgbClr val="47800A"/>
      </a:accent4>
      <a:accent5>
        <a:srgbClr val="008376"/>
      </a:accent5>
      <a:accent6>
        <a:srgbClr val="006EBD"/>
      </a:accent6>
      <a:hlink>
        <a:srgbClr val="FF5800"/>
      </a:hlink>
      <a:folHlink>
        <a:srgbClr val="890078"/>
      </a:folHlink>
    </a:clrScheme>
    <a:fontScheme name="Custom 1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Sharp Professional 1 - Template.potx" id="{1BEF0439-026D-4E0B-9756-15AADAEE8476}" vid="{7822E306-D5D6-48E7-B5DF-6B08F625A9BB}"/>
    </a:ext>
  </a:extLst>
</a:theme>
</file>

<file path=ppt/theme/theme4.xml><?xml version="1.0" encoding="utf-8"?>
<a:theme xmlns:a="http://schemas.openxmlformats.org/drawingml/2006/main" name="Confidential">
  <a:themeElements>
    <a:clrScheme name="Avanade_Luminous">
      <a:dk1>
        <a:srgbClr val="595959"/>
      </a:dk1>
      <a:lt1>
        <a:sysClr val="window" lastClr="FFFFFF"/>
      </a:lt1>
      <a:dk2>
        <a:srgbClr val="FF5800"/>
      </a:dk2>
      <a:lt2>
        <a:srgbClr val="E7E6E6"/>
      </a:lt2>
      <a:accent1>
        <a:srgbClr val="CE056A"/>
      </a:accent1>
      <a:accent2>
        <a:srgbClr val="C80000"/>
      </a:accent2>
      <a:accent3>
        <a:srgbClr val="FFB414"/>
      </a:accent3>
      <a:accent4>
        <a:srgbClr val="47800A"/>
      </a:accent4>
      <a:accent5>
        <a:srgbClr val="008376"/>
      </a:accent5>
      <a:accent6>
        <a:srgbClr val="006EBD"/>
      </a:accent6>
      <a:hlink>
        <a:srgbClr val="FF5800"/>
      </a:hlink>
      <a:folHlink>
        <a:srgbClr val="890078"/>
      </a:folHlink>
    </a:clrScheme>
    <a:fontScheme name="Custom 1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Sharp Professional 1 - Template.potx" id="{1BEF0439-026D-4E0B-9756-15AADAEE8476}" vid="{84CD226B-77C6-4065-B53A-97F02504BB97}"/>
    </a:ext>
  </a:extLst>
</a:theme>
</file>

<file path=ppt/theme/theme5.xml><?xml version="1.0" encoding="utf-8"?>
<a:theme xmlns:a="http://schemas.openxmlformats.org/drawingml/2006/main" name="Restricted">
  <a:themeElements>
    <a:clrScheme name="Avanade_Luminous">
      <a:dk1>
        <a:srgbClr val="595959"/>
      </a:dk1>
      <a:lt1>
        <a:sysClr val="window" lastClr="FFFFFF"/>
      </a:lt1>
      <a:dk2>
        <a:srgbClr val="FF5800"/>
      </a:dk2>
      <a:lt2>
        <a:srgbClr val="E7E6E6"/>
      </a:lt2>
      <a:accent1>
        <a:srgbClr val="CE056A"/>
      </a:accent1>
      <a:accent2>
        <a:srgbClr val="C80000"/>
      </a:accent2>
      <a:accent3>
        <a:srgbClr val="FFB414"/>
      </a:accent3>
      <a:accent4>
        <a:srgbClr val="47800A"/>
      </a:accent4>
      <a:accent5>
        <a:srgbClr val="008376"/>
      </a:accent5>
      <a:accent6>
        <a:srgbClr val="006EBD"/>
      </a:accent6>
      <a:hlink>
        <a:srgbClr val="FF5800"/>
      </a:hlink>
      <a:folHlink>
        <a:srgbClr val="890078"/>
      </a:folHlink>
    </a:clrScheme>
    <a:fontScheme name="Custom 1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Sharp Professional 1 - Template.potx" id="{1BEF0439-026D-4E0B-9756-15AADAEE8476}" vid="{DB96D00B-5064-4867-90E3-C37E54B701DB}"/>
    </a:ext>
  </a:extLst>
</a:theme>
</file>

<file path=ppt/theme/theme6.xml><?xml version="1.0" encoding="utf-8"?>
<a:theme xmlns:a="http://schemas.openxmlformats.org/drawingml/2006/main" name="Unrestricted">
  <a:themeElements>
    <a:clrScheme name="Custom 5">
      <a:dk1>
        <a:srgbClr val="595959"/>
      </a:dk1>
      <a:lt1>
        <a:srgbClr val="FFFFFF"/>
      </a:lt1>
      <a:dk2>
        <a:srgbClr val="FF5800"/>
      </a:dk2>
      <a:lt2>
        <a:srgbClr val="E7E6E6"/>
      </a:lt2>
      <a:accent1>
        <a:srgbClr val="FF5800"/>
      </a:accent1>
      <a:accent2>
        <a:srgbClr val="CE0569"/>
      </a:accent2>
      <a:accent3>
        <a:srgbClr val="C80000"/>
      </a:accent3>
      <a:accent4>
        <a:srgbClr val="FFB314"/>
      </a:accent4>
      <a:accent5>
        <a:srgbClr val="47800A"/>
      </a:accent5>
      <a:accent6>
        <a:srgbClr val="890078"/>
      </a:accent6>
      <a:hlink>
        <a:srgbClr val="FF5800"/>
      </a:hlink>
      <a:folHlink>
        <a:srgbClr val="890078"/>
      </a:folHlink>
    </a:clrScheme>
    <a:fontScheme name="Avanade 2023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 w="12700">
          <a:noFill/>
        </a:ln>
        <a:effectLst/>
      </a:spPr>
      <a:bodyPr lIns="36000" tIns="36000" rIns="36000" bIns="36000" anchor="ctr"/>
      <a:lstStyle>
        <a:defPPr algn="ctr" fontAlgn="auto">
          <a:lnSpc>
            <a:spcPct val="110000"/>
          </a:lnSpc>
          <a:spcBef>
            <a:spcPts val="200"/>
          </a:spcBef>
          <a:spcAft>
            <a:spcPts val="200"/>
          </a:spcAft>
          <a:defRPr sz="1600"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sz="1100" dirty="0">
            <a:latin typeface="Segoe UI" panose="020B0502040204020203" pitchFamily="34" charset="0"/>
            <a:cs typeface="Segoe UI" panose="020B0502040204020203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vanade 2023 Template - Full  -  Read-Only" id="{065F4D9C-8A47-4C39-93D5-59046E6B5BF1}" vid="{F8A46B6A-87FA-4B91-9D64-290BE8B3E034}"/>
    </a:ext>
  </a:extLst>
</a:theme>
</file>

<file path=ppt/theme/theme7.xml><?xml version="1.0" encoding="utf-8"?>
<a:theme xmlns:a="http://schemas.openxmlformats.org/drawingml/2006/main" name="1_Confidential">
  <a:themeElements>
    <a:clrScheme name="Custom 5">
      <a:dk1>
        <a:srgbClr val="595959"/>
      </a:dk1>
      <a:lt1>
        <a:srgbClr val="FFFFFF"/>
      </a:lt1>
      <a:dk2>
        <a:srgbClr val="FF5800"/>
      </a:dk2>
      <a:lt2>
        <a:srgbClr val="E7E6E6"/>
      </a:lt2>
      <a:accent1>
        <a:srgbClr val="FF5800"/>
      </a:accent1>
      <a:accent2>
        <a:srgbClr val="CE0569"/>
      </a:accent2>
      <a:accent3>
        <a:srgbClr val="C80000"/>
      </a:accent3>
      <a:accent4>
        <a:srgbClr val="FFB314"/>
      </a:accent4>
      <a:accent5>
        <a:srgbClr val="47800A"/>
      </a:accent5>
      <a:accent6>
        <a:srgbClr val="890078"/>
      </a:accent6>
      <a:hlink>
        <a:srgbClr val="FF5800"/>
      </a:hlink>
      <a:folHlink>
        <a:srgbClr val="890078"/>
      </a:folHlink>
    </a:clrScheme>
    <a:fontScheme name="Avanade 2023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 w="12700">
          <a:noFill/>
        </a:ln>
        <a:effectLst/>
      </a:spPr>
      <a:bodyPr lIns="36000" tIns="36000" rIns="36000" bIns="36000" anchor="ctr"/>
      <a:lstStyle>
        <a:defPPr algn="ctr" fontAlgn="auto">
          <a:lnSpc>
            <a:spcPct val="110000"/>
          </a:lnSpc>
          <a:spcBef>
            <a:spcPts val="200"/>
          </a:spcBef>
          <a:spcAft>
            <a:spcPts val="200"/>
          </a:spcAft>
          <a:defRPr sz="1600"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sz="1100" dirty="0">
            <a:latin typeface="Segoe UI" panose="020B0502040204020203" pitchFamily="34" charset="0"/>
            <a:cs typeface="Segoe UI" panose="020B0502040204020203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vanade 2023 Template - Full  -  Read-Only" id="{065F4D9C-8A47-4C39-93D5-59046E6B5BF1}" vid="{C58088C0-FF4D-4458-BF1F-FCAE39E34AF8}"/>
    </a:ext>
  </a:extLst>
</a:theme>
</file>

<file path=ppt/theme/theme8.xml><?xml version="1.0" encoding="utf-8"?>
<a:theme xmlns:a="http://schemas.openxmlformats.org/drawingml/2006/main" name="1_Highly Confidential">
  <a:themeElements>
    <a:clrScheme name="Custom 5">
      <a:dk1>
        <a:srgbClr val="595959"/>
      </a:dk1>
      <a:lt1>
        <a:srgbClr val="FFFFFF"/>
      </a:lt1>
      <a:dk2>
        <a:srgbClr val="FF5800"/>
      </a:dk2>
      <a:lt2>
        <a:srgbClr val="E7E6E6"/>
      </a:lt2>
      <a:accent1>
        <a:srgbClr val="FF5800"/>
      </a:accent1>
      <a:accent2>
        <a:srgbClr val="CE0569"/>
      </a:accent2>
      <a:accent3>
        <a:srgbClr val="C80000"/>
      </a:accent3>
      <a:accent4>
        <a:srgbClr val="FFB314"/>
      </a:accent4>
      <a:accent5>
        <a:srgbClr val="47800A"/>
      </a:accent5>
      <a:accent6>
        <a:srgbClr val="890078"/>
      </a:accent6>
      <a:hlink>
        <a:srgbClr val="FF5800"/>
      </a:hlink>
      <a:folHlink>
        <a:srgbClr val="890078"/>
      </a:folHlink>
    </a:clrScheme>
    <a:fontScheme name="Avanade 2023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 w="12700">
          <a:noFill/>
        </a:ln>
        <a:effectLst/>
      </a:spPr>
      <a:bodyPr lIns="36000" tIns="36000" rIns="36000" bIns="36000" anchor="ctr"/>
      <a:lstStyle>
        <a:defPPr algn="ctr" fontAlgn="auto">
          <a:lnSpc>
            <a:spcPct val="110000"/>
          </a:lnSpc>
          <a:spcBef>
            <a:spcPts val="200"/>
          </a:spcBef>
          <a:spcAft>
            <a:spcPts val="200"/>
          </a:spcAft>
          <a:defRPr sz="1600"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sz="1100" dirty="0">
            <a:latin typeface="Segoe UI" panose="020B0502040204020203" pitchFamily="34" charset="0"/>
            <a:cs typeface="Segoe UI" panose="020B0502040204020203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vanade 2023 Template - Full  -  Read-Only" id="{065F4D9C-8A47-4C39-93D5-59046E6B5BF1}" vid="{3B3DE15A-10AA-4645-80D7-AD9E5B6584CA}"/>
    </a:ext>
  </a:extLst>
</a:theme>
</file>

<file path=ppt/theme/theme9.xml><?xml version="1.0" encoding="utf-8"?>
<a:theme xmlns:a="http://schemas.openxmlformats.org/drawingml/2006/main" name="1_Restricted">
  <a:themeElements>
    <a:clrScheme name="Custom 5">
      <a:dk1>
        <a:srgbClr val="595959"/>
      </a:dk1>
      <a:lt1>
        <a:srgbClr val="FFFFFF"/>
      </a:lt1>
      <a:dk2>
        <a:srgbClr val="FF5800"/>
      </a:dk2>
      <a:lt2>
        <a:srgbClr val="E7E6E6"/>
      </a:lt2>
      <a:accent1>
        <a:srgbClr val="FF5800"/>
      </a:accent1>
      <a:accent2>
        <a:srgbClr val="CE0569"/>
      </a:accent2>
      <a:accent3>
        <a:srgbClr val="C80000"/>
      </a:accent3>
      <a:accent4>
        <a:srgbClr val="FFB314"/>
      </a:accent4>
      <a:accent5>
        <a:srgbClr val="47800A"/>
      </a:accent5>
      <a:accent6>
        <a:srgbClr val="890078"/>
      </a:accent6>
      <a:hlink>
        <a:srgbClr val="FF5800"/>
      </a:hlink>
      <a:folHlink>
        <a:srgbClr val="890078"/>
      </a:folHlink>
    </a:clrScheme>
    <a:fontScheme name="Avanade 2023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 w="12700">
          <a:noFill/>
        </a:ln>
        <a:effectLst/>
      </a:spPr>
      <a:bodyPr lIns="36000" tIns="36000" rIns="36000" bIns="36000" anchor="ctr"/>
      <a:lstStyle>
        <a:defPPr algn="ctr" fontAlgn="auto">
          <a:lnSpc>
            <a:spcPct val="110000"/>
          </a:lnSpc>
          <a:spcBef>
            <a:spcPts val="200"/>
          </a:spcBef>
          <a:spcAft>
            <a:spcPts val="200"/>
          </a:spcAft>
          <a:defRPr sz="1600"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sz="1100" dirty="0">
            <a:latin typeface="Segoe UI" panose="020B0502040204020203" pitchFamily="34" charset="0"/>
            <a:cs typeface="Segoe UI" panose="020B0502040204020203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vanade 2023 Template - Full  -  Read-Only" id="{065F4D9C-8A47-4C39-93D5-59046E6B5BF1}" vid="{7F639858-8BAD-4CC6-A407-CD66C1DB0D67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2A53B87EFB7244EADCC789ED2C2340C" ma:contentTypeVersion="2" ma:contentTypeDescription="Create a new document." ma:contentTypeScope="" ma:versionID="8ebbb9f60ca777a25193f7c97c0a3b66">
  <xsd:schema xmlns:xsd="http://www.w3.org/2001/XMLSchema" xmlns:xs="http://www.w3.org/2001/XMLSchema" xmlns:p="http://schemas.microsoft.com/office/2006/metadata/properties" xmlns:ns2="5b01515a-3536-4c92-a408-421827cd2e34" targetNamespace="http://schemas.microsoft.com/office/2006/metadata/properties" ma:root="true" ma:fieldsID="c0aa4a4ff56090945afad180e684a118" ns2:_="">
    <xsd:import namespace="5b01515a-3536-4c92-a408-421827cd2e3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b01515a-3536-4c92-a408-421827cd2e3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CA90F56-47BD-4CEC-88D8-BD16AF340293}">
  <ds:schemaRefs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microsoft.com/office/2006/documentManagement/types"/>
    <ds:schemaRef ds:uri="8402810e-281d-4b0f-8b03-5c2216cf65a7"/>
    <ds:schemaRef ds:uri="http://purl.org/dc/terms/"/>
    <ds:schemaRef ds:uri="http://schemas.openxmlformats.org/package/2006/metadata/core-properties"/>
    <ds:schemaRef ds:uri="c53cd311-32ef-4fdc-9598-77aeecf5d7ec"/>
    <ds:schemaRef ds:uri="http://www.w3.org/XML/1998/namespace"/>
    <ds:schemaRef ds:uri="c5783b87-2ec3-42fa-bdc3-46c5b404b0c7"/>
    <ds:schemaRef ds:uri="47d816b5-c00d-4c6c-8a4b-3017555b549d"/>
  </ds:schemaRefs>
</ds:datastoreItem>
</file>

<file path=customXml/itemProps2.xml><?xml version="1.0" encoding="utf-8"?>
<ds:datastoreItem xmlns:ds="http://schemas.openxmlformats.org/officeDocument/2006/customXml" ds:itemID="{58092495-B203-4AF5-A63F-B2AE96E6175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B8BE262-EBDE-40C1-8E0E-B1E2AF68C8A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b01515a-3536-4c92-a408-421827cd2e3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5fae8262-b78e-4366-8929-a5d6aac95320}" enabled="1" method="Standard" siteId="{cf36141c-ddd7-45a7-b073-111f66d0b30c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2729</TotalTime>
  <Words>1426</Words>
  <Application>Microsoft Office PowerPoint</Application>
  <PresentationFormat>Widescreen</PresentationFormat>
  <Paragraphs>153</Paragraphs>
  <Slides>22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9</vt:i4>
      </vt:variant>
      <vt:variant>
        <vt:lpstr>Slide Titles</vt:lpstr>
      </vt:variant>
      <vt:variant>
        <vt:i4>22</vt:i4>
      </vt:variant>
    </vt:vector>
  </HeadingPairs>
  <TitlesOfParts>
    <vt:vector size="39" baseType="lpstr">
      <vt:lpstr>Arial</vt:lpstr>
      <vt:lpstr>Calibri</vt:lpstr>
      <vt:lpstr>Consolas</vt:lpstr>
      <vt:lpstr>Segoe UI</vt:lpstr>
      <vt:lpstr>Segoe UI Light</vt:lpstr>
      <vt:lpstr>Segoe UI Semibold</vt:lpstr>
      <vt:lpstr>segoe-ui_semibold</vt:lpstr>
      <vt:lpstr>Source Sans Pro</vt:lpstr>
      <vt:lpstr>Avanade_Luminous</vt:lpstr>
      <vt:lpstr>2_Aurora Divider</vt:lpstr>
      <vt:lpstr>Highly Confidential</vt:lpstr>
      <vt:lpstr>Confidential</vt:lpstr>
      <vt:lpstr>Restricted</vt:lpstr>
      <vt:lpstr>Unrestricted</vt:lpstr>
      <vt:lpstr>1_Confidential</vt:lpstr>
      <vt:lpstr>1_Highly Confidential</vt:lpstr>
      <vt:lpstr>1_Restricted</vt:lpstr>
      <vt:lpstr>C# Professional Level 1 </vt:lpstr>
      <vt:lpstr>Chapter Agenda</vt:lpstr>
      <vt:lpstr>Collections, why?</vt:lpstr>
      <vt:lpstr>Namespace</vt:lpstr>
      <vt:lpstr>Standard Collection</vt:lpstr>
      <vt:lpstr>Standard </vt:lpstr>
      <vt:lpstr>Generic Type</vt:lpstr>
      <vt:lpstr>Generics – Overview</vt:lpstr>
      <vt:lpstr>Generic – Quick Sample</vt:lpstr>
      <vt:lpstr>When to use generic collections ?</vt:lpstr>
      <vt:lpstr>PowerPoint Presentation</vt:lpstr>
      <vt:lpstr>List&lt;T&gt;</vt:lpstr>
      <vt:lpstr>Iterate collections</vt:lpstr>
      <vt:lpstr>foreach</vt:lpstr>
      <vt:lpstr>List&lt;T&gt;</vt:lpstr>
      <vt:lpstr>PowerPoint Presentation</vt:lpstr>
      <vt:lpstr>Dictionary&lt;TKey, TValue&gt;</vt:lpstr>
      <vt:lpstr>Dictionary&lt;TKey, Tvalue&gt;</vt:lpstr>
      <vt:lpstr>PowerPoint Presentation</vt:lpstr>
      <vt:lpstr>Stack&lt;T&gt; Queue&lt;T&gt;</vt:lpstr>
      <vt:lpstr>PowerPoint Presentation</vt:lpstr>
      <vt:lpstr>Choosing a collection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Thibault Falise</dc:creator>
  <cp:keywords/>
  <dc:description/>
  <cp:lastModifiedBy>Guillaume Lesur</cp:lastModifiedBy>
  <cp:revision>145</cp:revision>
  <dcterms:created xsi:type="dcterms:W3CDTF">2017-02-20T13:38:19Z</dcterms:created>
  <dcterms:modified xsi:type="dcterms:W3CDTF">2023-05-10T15:10:50Z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0x010100F2A53B87EFB7244EADCC789ED2C2340C</vt:lpwstr>
  </property>
  <property fmtid="{D5CDD505-2E9C-101B-9397-08002B2CF9AE}" pid="3" name="MSIP_Label_5fae8262-b78e-4366-8929-a5d6aac95320_Enabled">
    <vt:lpwstr>true</vt:lpwstr>
  </property>
  <property fmtid="{D5CDD505-2E9C-101B-9397-08002B2CF9AE}" pid="4" name="MSIP_Label_5fae8262-b78e-4366-8929-a5d6aac95320_SetDate">
    <vt:lpwstr>2021-02-09T13:43:25Z</vt:lpwstr>
  </property>
  <property fmtid="{D5CDD505-2E9C-101B-9397-08002B2CF9AE}" pid="5" name="MSIP_Label_5fae8262-b78e-4366-8929-a5d6aac95320_Method">
    <vt:lpwstr>Standard</vt:lpwstr>
  </property>
  <property fmtid="{D5CDD505-2E9C-101B-9397-08002B2CF9AE}" pid="6" name="MSIP_Label_5fae8262-b78e-4366-8929-a5d6aac95320_Name">
    <vt:lpwstr>5fae8262-b78e-4366-8929-a5d6aac95320</vt:lpwstr>
  </property>
  <property fmtid="{D5CDD505-2E9C-101B-9397-08002B2CF9AE}" pid="7" name="MSIP_Label_5fae8262-b78e-4366-8929-a5d6aac95320_SiteId">
    <vt:lpwstr>cf36141c-ddd7-45a7-b073-111f66d0b30c</vt:lpwstr>
  </property>
  <property fmtid="{D5CDD505-2E9C-101B-9397-08002B2CF9AE}" pid="8" name="MSIP_Label_5fae8262-b78e-4366-8929-a5d6aac95320_ActionId">
    <vt:lpwstr>3d828722-98a1-4bc3-8d51-c09548013823</vt:lpwstr>
  </property>
  <property fmtid="{D5CDD505-2E9C-101B-9397-08002B2CF9AE}" pid="9" name="MSIP_Label_5fae8262-b78e-4366-8929-a5d6aac95320_ContentBits">
    <vt:lpwstr>0</vt:lpwstr>
  </property>
  <property fmtid="{D5CDD505-2E9C-101B-9397-08002B2CF9AE}" pid="10" name="xd_ProgID">
    <vt:lpwstr/>
  </property>
  <property fmtid="{D5CDD505-2E9C-101B-9397-08002B2CF9AE}" pid="11" name="TemplateUrl">
    <vt:lpwstr/>
  </property>
  <property fmtid="{D5CDD505-2E9C-101B-9397-08002B2CF9AE}" pid="12" name="ComplianceAssetId">
    <vt:lpwstr/>
  </property>
  <property fmtid="{D5CDD505-2E9C-101B-9397-08002B2CF9AE}" pid="13" name="_ExtendedDescription">
    <vt:lpwstr/>
  </property>
  <property fmtid="{D5CDD505-2E9C-101B-9397-08002B2CF9AE}" pid="14" name="TriggerFlowInfo">
    <vt:lpwstr/>
  </property>
  <property fmtid="{D5CDD505-2E9C-101B-9397-08002B2CF9AE}" pid="15" name="xd_Signature">
    <vt:bool>false</vt:bool>
  </property>
  <property fmtid="{D5CDD505-2E9C-101B-9397-08002B2CF9AE}" pid="16" name="TaxKeyword">
    <vt:lpwstr/>
  </property>
  <property fmtid="{D5CDD505-2E9C-101B-9397-08002B2CF9AE}" pid="17" name="MediaServiceImageTags">
    <vt:lpwstr/>
  </property>
  <property fmtid="{D5CDD505-2E9C-101B-9397-08002B2CF9AE}" pid="18" name="Tags">
    <vt:lpwstr/>
  </property>
</Properties>
</file>